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7" r:id="rId7"/>
    <p:sldId id="260" r:id="rId8"/>
    <p:sldId id="268" r:id="rId9"/>
    <p:sldId id="261" r:id="rId10"/>
    <p:sldId id="262" r:id="rId11"/>
    <p:sldId id="263" r:id="rId12"/>
    <p:sldId id="264" r:id="rId13"/>
    <p:sldId id="26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178376-CD73-4047-8D5D-3097FB0BBB58}" type="datetimeFigureOut">
              <a:rPr lang="en-US"/>
              <a:pPr>
                <a:defRPr/>
              </a:pPr>
              <a:t>5/25/2012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B7D09-F5FC-4201-B2B7-7A008C43BD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C0EACF-3682-47BC-A764-602092F22EA8}" type="datetimeFigureOut">
              <a:rPr lang="en-US"/>
              <a:pPr>
                <a:defRPr/>
              </a:pPr>
              <a:t>5/25/2012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D51A7C-DB5F-4907-A4AD-CDFEFF1204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9791D8-D411-489F-B9AE-C083019251E4}" type="datetimeFigureOut">
              <a:rPr lang="en-US"/>
              <a:pPr>
                <a:defRPr/>
              </a:pPr>
              <a:t>5/25/2012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E325B-4376-4C0C-B3E1-A8AC5CF9FF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0CC185-3CCE-42F9-B890-E36F0F9FFB61}" type="datetimeFigureOut">
              <a:rPr lang="en-US"/>
              <a:pPr>
                <a:defRPr/>
              </a:pPr>
              <a:t>5/25/2012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7A18B2-7160-4F3A-8D15-C8B8D1F95B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905C65-77BC-45EC-B964-FBCBCF0173DA}" type="datetimeFigureOut">
              <a:rPr lang="en-US"/>
              <a:pPr>
                <a:defRPr/>
              </a:pPr>
              <a:t>5/25/2012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CCDDF-5AAB-4BB2-ABDD-9F6AD7DF07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453D3D-042D-4337-A777-5D9E79E696F8}" type="datetimeFigureOut">
              <a:rPr lang="en-US"/>
              <a:pPr>
                <a:defRPr/>
              </a:pPr>
              <a:t>5/25/2012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0EB1EE-B0EE-4CFD-A55C-7DCF7D1A83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E5218E-FFD6-45FC-B8B6-641AB1C7B183}" type="datetimeFigureOut">
              <a:rPr lang="en-US"/>
              <a:pPr>
                <a:defRPr/>
              </a:pPr>
              <a:t>5/25/2012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3FCEA7-79CB-4FE9-8F1A-8BA48ACDCB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DB9E1F-2BD3-4CFA-9699-1569A23455D0}" type="datetimeFigureOut">
              <a:rPr lang="en-US"/>
              <a:pPr>
                <a:defRPr/>
              </a:pPr>
              <a:t>5/25/2012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E2CEB8-E56A-4750-8931-2FA822FAD8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52D6E4-7AC1-4149-8EDE-D929C6A32617}" type="datetimeFigureOut">
              <a:rPr lang="en-US"/>
              <a:pPr>
                <a:defRPr/>
              </a:pPr>
              <a:t>5/25/2012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820553-69A1-4C22-BDBE-2EEA9AD8A4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4210A1-DB3E-49C6-88E3-D8641595CCB0}" type="datetimeFigureOut">
              <a:rPr lang="en-US"/>
              <a:pPr>
                <a:defRPr/>
              </a:pPr>
              <a:t>5/25/2012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60F97E-2F8C-4E63-9C55-9ECFE6FE41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CB9D9F-4CB6-476D-ABBC-3B9429502C4A}" type="datetimeFigureOut">
              <a:rPr lang="en-US"/>
              <a:pPr>
                <a:defRPr/>
              </a:pPr>
              <a:t>5/25/2012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134E3-1B15-49F4-BEE2-4455CB7311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0276D7-4A57-4FD4-A82D-354515A6FD76}" type="datetimeFigureOut">
              <a:rPr lang="en-US"/>
              <a:pPr>
                <a:defRPr/>
              </a:pPr>
              <a:t>5/25/2012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D0DACA-825A-4873-92E5-685E8EC10D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t="-25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1412776"/>
            <a:ext cx="8640960" cy="1477328"/>
          </a:xfrm>
          <a:prstGeom prst="rect">
            <a:avLst/>
          </a:prstGeom>
          <a:noFill/>
        </p:spPr>
        <p:txBody>
          <a:bodyPr wrap="square" rtlCol="0">
            <a:spAutoFit/>
          </a:bodyPr>
          <a:lstStyle/>
          <a:p>
            <a:pPr algn="ctr"/>
            <a:r>
              <a:rPr lang="en-US" sz="3600" b="1" dirty="0" err="1" smtClean="0"/>
              <a:t>Abiotic</a:t>
            </a:r>
            <a:r>
              <a:rPr lang="en-US" sz="3600" b="1" dirty="0" smtClean="0"/>
              <a:t> stress investigation methods of horticultural plants</a:t>
            </a:r>
            <a:endParaRPr lang="en-US" sz="3600" b="1" dirty="0" smtClean="0"/>
          </a:p>
          <a:p>
            <a:pPr algn="ctr"/>
            <a:endParaRPr lang="en-US" dirty="0"/>
          </a:p>
        </p:txBody>
      </p:sp>
      <p:sp>
        <p:nvSpPr>
          <p:cNvPr id="3" name="Rectangle 2"/>
          <p:cNvSpPr txBox="1">
            <a:spLocks noChangeArrowheads="1"/>
          </p:cNvSpPr>
          <p:nvPr/>
        </p:nvSpPr>
        <p:spPr bwMode="auto">
          <a:xfrm>
            <a:off x="611560" y="36450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cDNA</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AFLP</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000" b="0" u="none" strike="noStrike" kern="1200" cap="none" spc="0" normalizeH="0" baseline="0" noProof="0" dirty="0" smtClean="0">
                <a:ln>
                  <a:noFill/>
                </a:ln>
                <a:solidFill>
                  <a:schemeClr val="tx1"/>
                </a:solidFill>
                <a:effectLst/>
                <a:uLnTx/>
                <a:uFillTx/>
                <a:latin typeface="+mj-lt"/>
                <a:ea typeface="+mj-ea"/>
                <a:cs typeface="+mj-cs"/>
              </a:rPr>
              <a:t>TECHNIC</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2400" b="1" i="0" u="sng" strike="noStrike" kern="1200" cap="none" spc="0" normalizeH="0" baseline="0" noProof="0" dirty="0" smtClean="0">
                <a:ln>
                  <a:noFill/>
                </a:ln>
                <a:solidFill>
                  <a:schemeClr val="tx1"/>
                </a:solidFill>
                <a:effectLst/>
                <a:uLnTx/>
                <a:uFillTx/>
                <a:latin typeface="+mj-lt"/>
                <a:ea typeface="+mj-ea"/>
                <a:cs typeface="+mj-cs"/>
              </a:rPr>
              <a:t>A</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mplified </a:t>
            </a:r>
            <a:r>
              <a:rPr kumimoji="0" lang="en-US" sz="2400" b="1" i="0" u="sng" strike="noStrike" kern="1200" cap="none" spc="0" normalizeH="0" baseline="0" noProof="0" dirty="0" smtClean="0">
                <a:ln>
                  <a:noFill/>
                </a:ln>
                <a:solidFill>
                  <a:schemeClr val="tx1"/>
                </a:solidFill>
                <a:effectLst/>
                <a:uLnTx/>
                <a:uFillTx/>
                <a:latin typeface="+mj-lt"/>
                <a:ea typeface="+mj-ea"/>
                <a:cs typeface="+mj-cs"/>
              </a:rPr>
              <a:t>F</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ragment </a:t>
            </a:r>
            <a:r>
              <a:rPr kumimoji="0" lang="en-US" sz="2400" b="1" i="0" u="sng" strike="noStrike" kern="1200" cap="none" spc="0" normalizeH="0" baseline="0" noProof="0" dirty="0" smtClean="0">
                <a:ln>
                  <a:noFill/>
                </a:ln>
                <a:solidFill>
                  <a:schemeClr val="tx1"/>
                </a:solidFill>
                <a:effectLst/>
                <a:uLnTx/>
                <a:uFillTx/>
                <a:latin typeface="+mj-lt"/>
                <a:ea typeface="+mj-ea"/>
                <a:cs typeface="+mj-cs"/>
              </a:rPr>
              <a:t>L</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ength </a:t>
            </a:r>
            <a:r>
              <a:rPr kumimoji="0" lang="en-US" sz="2400" b="1" i="0" u="sng" strike="noStrike" kern="1200" cap="none" spc="0" normalizeH="0" baseline="0" noProof="0" dirty="0" smtClean="0">
                <a:ln>
                  <a:noFill/>
                </a:ln>
                <a:solidFill>
                  <a:schemeClr val="tx1"/>
                </a:solidFill>
                <a:effectLst/>
                <a:uLnTx/>
                <a:uFillTx/>
                <a:latin typeface="+mj-lt"/>
                <a:ea typeface="+mj-ea"/>
                <a:cs typeface="+mj-cs"/>
              </a:rPr>
              <a:t>P</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olymorphisms</a:t>
            </a:r>
            <a:br>
              <a:rPr kumimoji="0" lang="en-US" sz="24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i="0" u="none" strike="noStrike" kern="1200" cap="none" spc="0" normalizeH="0" baseline="0" noProof="0" dirty="0" smtClean="0">
                <a:ln>
                  <a:noFill/>
                </a:ln>
                <a:solidFill>
                  <a:schemeClr val="tx1"/>
                </a:solidFill>
                <a:effectLst/>
                <a:uLnTx/>
                <a:uFillTx/>
                <a:latin typeface="+mj-lt"/>
                <a:ea typeface="+mj-ea"/>
                <a:cs typeface="+mj-cs"/>
              </a:rPr>
              <a:t>(</a:t>
            </a:r>
            <a:r>
              <a:rPr kumimoji="0" lang="en-US" sz="2000" i="0" u="none" strike="noStrike" kern="1200" cap="none" spc="0" normalizeH="0" baseline="0" noProof="0" dirty="0" err="1" smtClean="0">
                <a:ln>
                  <a:noFill/>
                </a:ln>
                <a:solidFill>
                  <a:schemeClr val="tx1"/>
                </a:solidFill>
                <a:effectLst/>
                <a:uLnTx/>
                <a:uFillTx/>
                <a:latin typeface="+mj-lt"/>
                <a:ea typeface="+mj-ea"/>
                <a:cs typeface="+mj-cs"/>
              </a:rPr>
              <a:t>Vos</a:t>
            </a:r>
            <a:r>
              <a:rPr kumimoji="0" lang="en-US" sz="2000" i="0" u="none" strike="noStrike" kern="1200" cap="none" spc="0" normalizeH="0" baseline="0" noProof="0" dirty="0" smtClean="0">
                <a:ln>
                  <a:noFill/>
                </a:ln>
                <a:solidFill>
                  <a:schemeClr val="tx1"/>
                </a:solidFill>
                <a:effectLst/>
                <a:uLnTx/>
                <a:uFillTx/>
                <a:latin typeface="+mj-lt"/>
                <a:ea typeface="+mj-ea"/>
                <a:cs typeface="+mj-cs"/>
              </a:rPr>
              <a:t> et al., 1995)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52450" y="274638"/>
            <a:ext cx="8039100" cy="6315075"/>
          </a:xfrm>
          <a:prstGeom prst="rect">
            <a:avLst/>
          </a:prstGeom>
          <a:noFill/>
          <a:ln w="9525">
            <a:solidFill>
              <a:srgbClr val="0070C0"/>
            </a:solidFill>
            <a:miter lim="800000"/>
            <a:headEnd/>
            <a:tailEnd/>
          </a:ln>
        </p:spPr>
      </p:pic>
      <p:sp>
        <p:nvSpPr>
          <p:cNvPr id="3" name="Oval 2"/>
          <p:cNvSpPr/>
          <p:nvPr/>
        </p:nvSpPr>
        <p:spPr>
          <a:xfrm>
            <a:off x="1331913" y="1268413"/>
            <a:ext cx="5032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809750" y="1530350"/>
            <a:ext cx="504825" cy="217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281238" y="1870075"/>
            <a:ext cx="5032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270250" y="1425575"/>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390650" y="4843463"/>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847850" y="4772025"/>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882775" y="4522788"/>
            <a:ext cx="503238"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900113" y="4772025"/>
            <a:ext cx="5032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39788" y="1739900"/>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827088" y="1374775"/>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04850" y="160338"/>
            <a:ext cx="7734300" cy="6543675"/>
          </a:xfrm>
          <a:prstGeom prst="rect">
            <a:avLst/>
          </a:prstGeom>
          <a:noFill/>
          <a:ln w="9525">
            <a:solidFill>
              <a:srgbClr val="00B050"/>
            </a:solidFill>
            <a:miter lim="800000"/>
            <a:headEnd/>
            <a:tailEnd/>
          </a:ln>
        </p:spPr>
      </p:pic>
      <p:sp>
        <p:nvSpPr>
          <p:cNvPr id="3" name="Oval 2"/>
          <p:cNvSpPr/>
          <p:nvPr/>
        </p:nvSpPr>
        <p:spPr>
          <a:xfrm>
            <a:off x="1076325" y="4365625"/>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090613" y="4129088"/>
            <a:ext cx="503237"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692400" y="1196975"/>
            <a:ext cx="503238"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200275" y="1255713"/>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187450" y="1557338"/>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979613" y="4508500"/>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500313" y="4403725"/>
            <a:ext cx="503237"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051050" y="3827463"/>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995738" y="4279900"/>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505200" y="4535488"/>
            <a:ext cx="503238"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492500" y="4089400"/>
            <a:ext cx="503238"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987675" y="4424363"/>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995738" y="4568825"/>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a:stretch>
            <a:fillRect/>
          </a:stretch>
        </p:blipFill>
        <p:spPr bwMode="auto">
          <a:xfrm>
            <a:off x="781050" y="493713"/>
            <a:ext cx="7581900" cy="5876925"/>
          </a:xfrm>
          <a:prstGeom prst="rect">
            <a:avLst/>
          </a:prstGeom>
          <a:noFill/>
          <a:ln w="9525">
            <a:solidFill>
              <a:srgbClr val="00B050"/>
            </a:solidFill>
            <a:miter lim="800000"/>
            <a:headEnd/>
            <a:tailEnd/>
          </a:ln>
        </p:spPr>
      </p:pic>
      <p:sp>
        <p:nvSpPr>
          <p:cNvPr id="3" name="Oval 2"/>
          <p:cNvSpPr/>
          <p:nvPr/>
        </p:nvSpPr>
        <p:spPr>
          <a:xfrm>
            <a:off x="2597150" y="4868863"/>
            <a:ext cx="503238"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2124075" y="4868863"/>
            <a:ext cx="503238"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041775" y="1943100"/>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111375" y="1511300"/>
            <a:ext cx="503238"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619250" y="1844675"/>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619250" y="1450975"/>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162050" y="1943100"/>
            <a:ext cx="503238"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619250" y="2173288"/>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112838" y="2200275"/>
            <a:ext cx="503237"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016375" y="2160588"/>
            <a:ext cx="504825" cy="215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1413" y="188913"/>
            <a:ext cx="4103687" cy="5048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b="1" dirty="0"/>
              <a:t>CONCLUSIONS</a:t>
            </a:r>
          </a:p>
        </p:txBody>
      </p:sp>
      <p:sp>
        <p:nvSpPr>
          <p:cNvPr id="5" name="Rounded Rectangle 4"/>
          <p:cNvSpPr/>
          <p:nvPr/>
        </p:nvSpPr>
        <p:spPr>
          <a:xfrm>
            <a:off x="395288" y="836613"/>
            <a:ext cx="8208962" cy="237648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n-US" i="1" dirty="0"/>
              <a:t>Screening 64 primer combinations identified multiple transcript-derived fragments (TDFs) that are differentially expressed in water stress conditions. The differences between control and stressed plants were qualitative when TDFs were either present or absent or quantitative when TDFs showed different levels of expression. The results show that </a:t>
            </a:r>
            <a:r>
              <a:rPr lang="en-US" i="1" dirty="0" err="1"/>
              <a:t>cDNA</a:t>
            </a:r>
            <a:r>
              <a:rPr lang="en-US" i="1" dirty="0"/>
              <a:t>-AFLP is a valuable technique for studying expression patterns of genes involved in sensitivity/tolerance mechanisms to water stress in red raspberry</a:t>
            </a:r>
            <a:endParaRPr lang="en-US" dirty="0"/>
          </a:p>
        </p:txBody>
      </p:sp>
      <p:sp>
        <p:nvSpPr>
          <p:cNvPr id="6" name="Oval 5"/>
          <p:cNvSpPr/>
          <p:nvPr/>
        </p:nvSpPr>
        <p:spPr>
          <a:xfrm>
            <a:off x="4572000" y="5157788"/>
            <a:ext cx="3384550" cy="1295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800" b="1" dirty="0">
                <a:solidFill>
                  <a:srgbClr val="C00000"/>
                </a:solidFill>
                <a:effectLst>
                  <a:outerShdw blurRad="38100" dist="38100" dir="2700000" algn="tl">
                    <a:srgbClr val="000000">
                      <a:alpha val="43137"/>
                    </a:srgbClr>
                  </a:outerShdw>
                </a:effectLst>
                <a:latin typeface="Vladimir Script" pitchFamily="66" charset="0"/>
              </a:rPr>
              <a:t>THANK  YOU</a:t>
            </a:r>
          </a:p>
        </p:txBody>
      </p:sp>
      <p:pic>
        <p:nvPicPr>
          <p:cNvPr id="11268" name="Picture 4" descr="C:\Users\user\Desktop\images[8].jpg"/>
          <p:cNvPicPr>
            <a:picLocks noChangeAspect="1" noChangeArrowheads="1"/>
          </p:cNvPicPr>
          <p:nvPr/>
        </p:nvPicPr>
        <p:blipFill>
          <a:blip r:embed="rId2" cstate="print"/>
          <a:srcRect/>
          <a:stretch>
            <a:fillRect/>
          </a:stretch>
        </p:blipFill>
        <p:spPr bwMode="auto">
          <a:xfrm>
            <a:off x="539552" y="4149080"/>
            <a:ext cx="2431157" cy="243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a:xfrm>
            <a:off x="3203575" y="3573463"/>
            <a:ext cx="56896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b="1" i="1" dirty="0"/>
              <a:t>Acknowledgments</a:t>
            </a:r>
          </a:p>
          <a:p>
            <a:pPr algn="ctr">
              <a:defRPr/>
            </a:pPr>
            <a:r>
              <a:rPr lang="en-US" sz="1200" dirty="0"/>
              <a:t>This study has been financed by the National Authority for Scientific Research, Operational Program POSCCE, ID 524, contract no. 151/2010, project title “The significance of the relationship among genomic response, </a:t>
            </a:r>
            <a:r>
              <a:rPr lang="en-US" sz="1200" dirty="0" err="1"/>
              <a:t>phenylpropanoid</a:t>
            </a:r>
            <a:r>
              <a:rPr lang="en-US" sz="1200" dirty="0"/>
              <a:t> metabolism and photosynthesis for the optimization of biosynthetic potential of raspberry and blackberry cultivars in </a:t>
            </a:r>
            <a:r>
              <a:rPr lang="en-US" sz="1200" dirty="0" err="1"/>
              <a:t>abiotic</a:t>
            </a:r>
            <a:r>
              <a:rPr lang="en-US" sz="1200" dirty="0"/>
              <a:t> stress conditions</a:t>
            </a:r>
            <a:r>
              <a:rPr lang="en-US" sz="1200" b="1" dirty="0"/>
              <a:t>”</a:t>
            </a:r>
            <a:endParaRPr lang="en-US" sz="1200" dirty="0"/>
          </a:p>
        </p:txBody>
      </p:sp>
      <p:sp>
        <p:nvSpPr>
          <p:cNvPr id="11271" name="Rectangle 7"/>
          <p:cNvSpPr>
            <a:spLocks noChangeArrowheads="1"/>
          </p:cNvSpPr>
          <p:nvPr/>
        </p:nvSpPr>
        <p:spPr bwMode="auto">
          <a:xfrm>
            <a:off x="1100138" y="6511925"/>
            <a:ext cx="1244600" cy="214313"/>
          </a:xfrm>
          <a:prstGeom prst="rect">
            <a:avLst/>
          </a:prstGeom>
          <a:noFill/>
          <a:ln w="9525">
            <a:noFill/>
            <a:miter lim="800000"/>
            <a:headEnd/>
            <a:tailEnd/>
          </a:ln>
        </p:spPr>
        <p:txBody>
          <a:bodyPr wrap="none">
            <a:spAutoFit/>
          </a:bodyPr>
          <a:lstStyle/>
          <a:p>
            <a:r>
              <a:rPr lang="en-US" sz="800"/>
              <a:t>thompson-morgan.com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0.gstatic.com/images?q=tbn:ANd9GcTffBJSVCFsBoVm8Jt6lpm0NKtdfJ5DkFFaSDw_rieQWEi3ZOnY"/>
          <p:cNvPicPr>
            <a:picLocks noChangeAspect="1" noChangeArrowheads="1"/>
          </p:cNvPicPr>
          <p:nvPr/>
        </p:nvPicPr>
        <p:blipFill>
          <a:blip r:embed="rId2" cstate="print"/>
          <a:srcRect/>
          <a:stretch>
            <a:fillRect/>
          </a:stretch>
        </p:blipFill>
        <p:spPr bwMode="auto">
          <a:xfrm>
            <a:off x="250825" y="188913"/>
            <a:ext cx="3744913" cy="2879725"/>
          </a:xfrm>
          <a:prstGeom prst="rect">
            <a:avLst/>
          </a:prstGeom>
          <a:noFill/>
          <a:ln w="9525">
            <a:noFill/>
            <a:miter lim="800000"/>
            <a:headEnd/>
            <a:tailEnd/>
          </a:ln>
        </p:spPr>
      </p:pic>
      <p:pic>
        <p:nvPicPr>
          <p:cNvPr id="3075" name="Picture 4" descr="http://t0.gstatic.com/images?q=tbn:ANd9GcSo6DUMGhVU2-qrRUWAJGeRoEK4dWD6DFbPJuQhPyqrvlWQCB20"/>
          <p:cNvPicPr>
            <a:picLocks noChangeAspect="1" noChangeArrowheads="1"/>
          </p:cNvPicPr>
          <p:nvPr/>
        </p:nvPicPr>
        <p:blipFill>
          <a:blip r:embed="rId3" cstate="print"/>
          <a:srcRect/>
          <a:stretch>
            <a:fillRect/>
          </a:stretch>
        </p:blipFill>
        <p:spPr bwMode="auto">
          <a:xfrm>
            <a:off x="250825" y="3357563"/>
            <a:ext cx="3846513" cy="3167062"/>
          </a:xfrm>
          <a:prstGeom prst="rect">
            <a:avLst/>
          </a:prstGeom>
          <a:noFill/>
          <a:ln w="9525">
            <a:noFill/>
            <a:miter lim="800000"/>
            <a:headEnd/>
            <a:tailEnd/>
          </a:ln>
        </p:spPr>
      </p:pic>
      <p:sp>
        <p:nvSpPr>
          <p:cNvPr id="3076" name="Rectangle 3"/>
          <p:cNvSpPr>
            <a:spLocks noChangeArrowheads="1"/>
          </p:cNvSpPr>
          <p:nvPr/>
        </p:nvSpPr>
        <p:spPr bwMode="auto">
          <a:xfrm>
            <a:off x="161925" y="6483350"/>
            <a:ext cx="1004888" cy="230188"/>
          </a:xfrm>
          <a:prstGeom prst="rect">
            <a:avLst/>
          </a:prstGeom>
          <a:noFill/>
          <a:ln w="9525">
            <a:noFill/>
            <a:miter lim="800000"/>
            <a:headEnd/>
            <a:tailEnd/>
          </a:ln>
        </p:spPr>
        <p:txBody>
          <a:bodyPr wrap="none">
            <a:spAutoFit/>
          </a:bodyPr>
          <a:lstStyle/>
          <a:p>
            <a:r>
              <a:rPr lang="en-US" sz="900"/>
              <a:t>freereporter.info</a:t>
            </a:r>
          </a:p>
        </p:txBody>
      </p:sp>
      <p:sp>
        <p:nvSpPr>
          <p:cNvPr id="3077" name="Rectangle 4"/>
          <p:cNvSpPr>
            <a:spLocks noChangeArrowheads="1"/>
          </p:cNvSpPr>
          <p:nvPr/>
        </p:nvSpPr>
        <p:spPr bwMode="auto">
          <a:xfrm>
            <a:off x="161925" y="3030538"/>
            <a:ext cx="1158875" cy="230187"/>
          </a:xfrm>
          <a:prstGeom prst="rect">
            <a:avLst/>
          </a:prstGeom>
          <a:noFill/>
          <a:ln w="9525">
            <a:noFill/>
            <a:miter lim="800000"/>
            <a:headEnd/>
            <a:tailEnd/>
          </a:ln>
        </p:spPr>
        <p:txBody>
          <a:bodyPr wrap="none">
            <a:spAutoFit/>
          </a:bodyPr>
          <a:lstStyle/>
          <a:p>
            <a:r>
              <a:rPr lang="en-US" sz="900"/>
              <a:t>eucalandproject.eu</a:t>
            </a:r>
          </a:p>
        </p:txBody>
      </p:sp>
      <p:sp>
        <p:nvSpPr>
          <p:cNvPr id="7" name="Rectangle 6"/>
          <p:cNvSpPr/>
          <p:nvPr/>
        </p:nvSpPr>
        <p:spPr>
          <a:xfrm>
            <a:off x="4211638" y="188913"/>
            <a:ext cx="4752975" cy="64801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400" b="1" dirty="0"/>
              <a:t>INTRODUCTION</a:t>
            </a:r>
          </a:p>
          <a:p>
            <a:pPr algn="just">
              <a:defRPr/>
            </a:pPr>
            <a:endParaRPr lang="en-US" sz="1400" b="1" dirty="0">
              <a:solidFill>
                <a:srgbClr val="00B050"/>
              </a:solidFill>
            </a:endParaRPr>
          </a:p>
          <a:p>
            <a:pPr algn="just">
              <a:defRPr/>
            </a:pPr>
            <a:r>
              <a:rPr lang="en-US" sz="1400" dirty="0"/>
              <a:t>According to the </a:t>
            </a:r>
            <a:r>
              <a:rPr lang="en-US" sz="1400" b="1" dirty="0"/>
              <a:t>World Atlas of Desertification, UNEP (United Nations Environment </a:t>
            </a:r>
            <a:r>
              <a:rPr lang="en-US" sz="1400" b="1" dirty="0" err="1"/>
              <a:t>Programme</a:t>
            </a:r>
            <a:r>
              <a:rPr lang="en-US" sz="1400" b="1" dirty="0"/>
              <a:t>)</a:t>
            </a:r>
            <a:r>
              <a:rPr lang="en-US" sz="1400" dirty="0"/>
              <a:t>, dry lands cover 40% of the world’s land surface (</a:t>
            </a:r>
            <a:r>
              <a:rPr lang="en-US" sz="1400" b="1" dirty="0"/>
              <a:t>almost 5.1 billion ha</a:t>
            </a:r>
            <a:r>
              <a:rPr lang="en-US" sz="1400" dirty="0"/>
              <a:t>), and they are the habitat and source of livelihood for about 1 billion people. With the growth of population and the development of modern agro-industry and the other industries, extension of the dry land surfaces becomes a growing concern all over the world. This concern is reflected in the </a:t>
            </a:r>
            <a:r>
              <a:rPr lang="en-US" sz="1400" b="1" dirty="0"/>
              <a:t>Convention on Biological Diversity’s dry lands work program, and in the establishment of the UN Convention to Combat Desertification</a:t>
            </a:r>
            <a:r>
              <a:rPr lang="en-US" sz="1400" dirty="0"/>
              <a:t>. To mitigate the effects of drought, it is very important </a:t>
            </a:r>
            <a:r>
              <a:rPr lang="en-US" sz="1400" b="1" dirty="0">
                <a:solidFill>
                  <a:srgbClr val="FF0000"/>
                </a:solidFill>
              </a:rPr>
              <a:t>first to promote the effective and efficient use of existing plant resources</a:t>
            </a:r>
            <a:r>
              <a:rPr lang="en-US" sz="1400" dirty="0"/>
              <a:t>, </a:t>
            </a:r>
            <a:r>
              <a:rPr lang="en-US" sz="1400" b="1" dirty="0">
                <a:solidFill>
                  <a:srgbClr val="FF0000"/>
                </a:solidFill>
              </a:rPr>
              <a:t>second to investigate the physiological processes and mechanisms that help plants to acclimatize to the water deficiency conditions</a:t>
            </a:r>
            <a:r>
              <a:rPr lang="en-US" sz="1400" dirty="0"/>
              <a:t>. It is assumed </a:t>
            </a:r>
            <a:r>
              <a:rPr lang="en-US" sz="1400" b="1" dirty="0"/>
              <a:t>that molecules and compounds such as </a:t>
            </a:r>
            <a:r>
              <a:rPr lang="en-US" sz="1400" b="1" dirty="0" err="1"/>
              <a:t>proline</a:t>
            </a:r>
            <a:r>
              <a:rPr lang="en-US" sz="1400" b="1" dirty="0"/>
              <a:t>, </a:t>
            </a:r>
            <a:r>
              <a:rPr lang="en-US" sz="1400" b="1" dirty="0" err="1"/>
              <a:t>glycine</a:t>
            </a:r>
            <a:r>
              <a:rPr lang="en-US" sz="1400" b="1" dirty="0"/>
              <a:t> </a:t>
            </a:r>
            <a:r>
              <a:rPr lang="en-US" sz="1400" b="1" dirty="0" err="1"/>
              <a:t>betaine</a:t>
            </a:r>
            <a:r>
              <a:rPr lang="en-US" sz="1400" b="1" dirty="0"/>
              <a:t> and soluble sugars etc. synthesized and accumulated during desiccation play an important role in the protection of the plants from stress</a:t>
            </a:r>
            <a:r>
              <a:rPr lang="en-US" sz="1400" dirty="0"/>
              <a:t> . However, at this time the molecular basis for these protective mechanisms is almost unknown. In this experiment, the screening of the differentially expressed genes in water deficiency growth conditions was accomplished by means of the high reproductive technique (</a:t>
            </a:r>
            <a:r>
              <a:rPr lang="en-US" sz="1400" b="1" dirty="0" err="1"/>
              <a:t>cDNA</a:t>
            </a:r>
            <a:r>
              <a:rPr lang="en-US" sz="1400" b="1" dirty="0"/>
              <a:t>-AFLP</a:t>
            </a:r>
            <a:r>
              <a:rPr lang="en-US" sz="1400" dirty="0"/>
              <a:t>). By this method we identified in stressed plants multiple polymorphic transcript-derived fragments (TDFs) that highlight specific plant reactions on molecular level.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63725" y="333599"/>
            <a:ext cx="5400675" cy="7191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b="1" dirty="0">
                <a:solidFill>
                  <a:schemeClr val="tx1"/>
                </a:solidFill>
              </a:rPr>
              <a:t>MATERIAL AND METHODS</a:t>
            </a:r>
            <a:endParaRPr lang="en-US" sz="2400" dirty="0">
              <a:solidFill>
                <a:schemeClr val="tx1"/>
              </a:solidFill>
            </a:endParaRPr>
          </a:p>
        </p:txBody>
      </p:sp>
      <p:sp>
        <p:nvSpPr>
          <p:cNvPr id="4" name="Rounded Rectangle 3"/>
          <p:cNvSpPr/>
          <p:nvPr/>
        </p:nvSpPr>
        <p:spPr>
          <a:xfrm>
            <a:off x="339725" y="1556792"/>
            <a:ext cx="8497888" cy="14398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600" b="1" dirty="0"/>
              <a:t>Plant material</a:t>
            </a:r>
            <a:endParaRPr lang="en-US" sz="1600" dirty="0"/>
          </a:p>
          <a:p>
            <a:pPr>
              <a:defRPr/>
            </a:pPr>
            <a:r>
              <a:rPr lang="en-US" sz="1600" dirty="0"/>
              <a:t>Raspberry (</a:t>
            </a:r>
            <a:r>
              <a:rPr lang="en-US" sz="1600" i="1" dirty="0" err="1"/>
              <a:t>Rubus</a:t>
            </a:r>
            <a:r>
              <a:rPr lang="en-US" sz="1600" i="1" dirty="0"/>
              <a:t> </a:t>
            </a:r>
            <a:r>
              <a:rPr lang="en-US" sz="1600" i="1" dirty="0" err="1"/>
              <a:t>idaeus</a:t>
            </a:r>
            <a:r>
              <a:rPr lang="en-US" sz="1600" i="1" dirty="0"/>
              <a:t> </a:t>
            </a:r>
            <a:r>
              <a:rPr lang="en-US" sz="1600" dirty="0"/>
              <a:t>L.) plants were grown in the greenhouse of the “V. </a:t>
            </a:r>
            <a:r>
              <a:rPr lang="en-US" sz="1600" dirty="0" err="1"/>
              <a:t>Adavachi</a:t>
            </a:r>
            <a:r>
              <a:rPr lang="en-US" sz="1600" dirty="0"/>
              <a:t>” Research Station (University of Agricultural Sciences and Veterinary Medicine of Iasi). Stressed plants were grown on the soil with 35% water hydration, and control plants were normal hydrated. Raspberry leaves were collected from mature greenhouse-grown plants and were immediately frozen in liquid nitrogen and stored at −80 </a:t>
            </a:r>
            <a:r>
              <a:rPr lang="en-US" sz="1600" baseline="30000" dirty="0" err="1"/>
              <a:t>o</a:t>
            </a:r>
            <a:r>
              <a:rPr lang="en-US" sz="1600" dirty="0" err="1"/>
              <a:t>C.</a:t>
            </a:r>
            <a:endParaRPr lang="en-US" sz="1600" dirty="0"/>
          </a:p>
        </p:txBody>
      </p:sp>
      <p:sp>
        <p:nvSpPr>
          <p:cNvPr id="5" name="Down Arrow 4"/>
          <p:cNvSpPr/>
          <p:nvPr/>
        </p:nvSpPr>
        <p:spPr>
          <a:xfrm>
            <a:off x="4456113" y="3140968"/>
            <a:ext cx="28733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57188" y="3429000"/>
            <a:ext cx="8496300" cy="158417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ro-RO" sz="1600" b="1" dirty="0"/>
              <a:t>RNA extraction</a:t>
            </a:r>
            <a:endParaRPr lang="en-US" sz="1600" dirty="0"/>
          </a:p>
          <a:p>
            <a:pPr>
              <a:defRPr/>
            </a:pPr>
            <a:r>
              <a:rPr lang="en-US" sz="1600" dirty="0"/>
              <a:t>Total RNA was isolated from raspberry very fine grinded leaves, in liquid nitrogen, with the </a:t>
            </a:r>
            <a:r>
              <a:rPr lang="ro-RO" sz="1600" b="1" dirty="0">
                <a:solidFill>
                  <a:srgbClr val="FF0000"/>
                </a:solidFill>
              </a:rPr>
              <a:t>SpectrumPlantTotal RNA Kit </a:t>
            </a:r>
            <a:r>
              <a:rPr lang="en-US" sz="1600" dirty="0"/>
              <a:t>according to the manufacturer’s protocol. RNA quality was checked using </a:t>
            </a:r>
            <a:r>
              <a:rPr lang="en-US" sz="1600" b="1" dirty="0" err="1"/>
              <a:t>Bioanalyzer</a:t>
            </a:r>
            <a:r>
              <a:rPr lang="en-US" sz="1600" b="1" dirty="0"/>
              <a:t> 2100 and </a:t>
            </a:r>
            <a:r>
              <a:rPr lang="ro-RO" sz="1600" b="1" dirty="0"/>
              <a:t>RNA 6000 Nano Kit </a:t>
            </a:r>
            <a:r>
              <a:rPr lang="ro-RO" sz="1600" dirty="0"/>
              <a:t>that allow </a:t>
            </a:r>
            <a:r>
              <a:rPr lang="en-US" sz="1600" dirty="0"/>
              <a:t>visualization of 18S and 28S subunits and calculation of RNA Integrity Number (RIN)</a:t>
            </a:r>
          </a:p>
        </p:txBody>
      </p:sp>
      <p:sp>
        <p:nvSpPr>
          <p:cNvPr id="9" name="Down Arrow 8"/>
          <p:cNvSpPr/>
          <p:nvPr/>
        </p:nvSpPr>
        <p:spPr>
          <a:xfrm>
            <a:off x="4478338" y="5229324"/>
            <a:ext cx="28733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4399" y="3475250"/>
            <a:ext cx="84963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600" b="1" dirty="0">
                <a:solidFill>
                  <a:schemeClr val="tx1"/>
                </a:solidFill>
              </a:rPr>
              <a:t>Second-strand </a:t>
            </a:r>
            <a:r>
              <a:rPr lang="en-US" sz="1600" b="1" dirty="0" err="1">
                <a:solidFill>
                  <a:schemeClr val="tx1"/>
                </a:solidFill>
              </a:rPr>
              <a:t>cDNA</a:t>
            </a:r>
            <a:r>
              <a:rPr lang="en-US" sz="1600" b="1" dirty="0">
                <a:solidFill>
                  <a:schemeClr val="tx1"/>
                </a:solidFill>
              </a:rPr>
              <a:t> synthesis</a:t>
            </a:r>
            <a:endParaRPr lang="en-US" sz="1600" dirty="0">
              <a:solidFill>
                <a:schemeClr val="tx1"/>
              </a:solidFill>
            </a:endParaRPr>
          </a:p>
          <a:p>
            <a:pPr>
              <a:defRPr/>
            </a:pPr>
            <a:r>
              <a:rPr lang="en-US" sz="1600" dirty="0"/>
              <a:t>The second-strand </a:t>
            </a:r>
            <a:r>
              <a:rPr lang="en-US" sz="1600" dirty="0" err="1"/>
              <a:t>cDNA</a:t>
            </a:r>
            <a:r>
              <a:rPr lang="en-US" sz="1600" dirty="0"/>
              <a:t> synthesis was performed with the </a:t>
            </a:r>
            <a:r>
              <a:rPr lang="en-US" sz="1600" b="1" dirty="0" err="1">
                <a:solidFill>
                  <a:srgbClr val="FF0000"/>
                </a:solidFill>
              </a:rPr>
              <a:t>SuperScript</a:t>
            </a:r>
            <a:r>
              <a:rPr lang="en-US" sz="1600" b="1" dirty="0">
                <a:solidFill>
                  <a:srgbClr val="FF0000"/>
                </a:solidFill>
              </a:rPr>
              <a:t> Double-Stranded </a:t>
            </a:r>
            <a:r>
              <a:rPr lang="en-US" sz="1600" b="1" dirty="0" err="1">
                <a:solidFill>
                  <a:srgbClr val="FF0000"/>
                </a:solidFill>
              </a:rPr>
              <a:t>cDNA</a:t>
            </a:r>
            <a:r>
              <a:rPr lang="en-US" sz="1600" b="1" dirty="0">
                <a:solidFill>
                  <a:srgbClr val="FF0000"/>
                </a:solidFill>
              </a:rPr>
              <a:t> Synthesis Kit </a:t>
            </a:r>
            <a:r>
              <a:rPr lang="en-US" sz="1600" dirty="0"/>
              <a:t>that contains all of the reagents, except an </a:t>
            </a:r>
            <a:r>
              <a:rPr lang="en-US" sz="1600" dirty="0" err="1"/>
              <a:t>oligo</a:t>
            </a:r>
            <a:r>
              <a:rPr lang="en-US" sz="1600" dirty="0"/>
              <a:t>(</a:t>
            </a:r>
            <a:r>
              <a:rPr lang="en-US" sz="1600" dirty="0" err="1"/>
              <a:t>dT</a:t>
            </a:r>
            <a:r>
              <a:rPr lang="en-US" sz="1600" dirty="0"/>
              <a:t>) containing primer, necessary to make double-stranded </a:t>
            </a:r>
            <a:r>
              <a:rPr lang="en-US" sz="1600" dirty="0" err="1"/>
              <a:t>cDNA</a:t>
            </a:r>
            <a:r>
              <a:rPr lang="en-US" sz="1600" dirty="0"/>
              <a:t> from total RNA or poly A</a:t>
            </a:r>
            <a:r>
              <a:rPr lang="en-US" sz="1600" baseline="30000" dirty="0"/>
              <a:t>+</a:t>
            </a:r>
            <a:r>
              <a:rPr lang="en-US" sz="1600" dirty="0"/>
              <a:t> selected RNA (mRNA).</a:t>
            </a:r>
          </a:p>
        </p:txBody>
      </p:sp>
      <p:sp>
        <p:nvSpPr>
          <p:cNvPr id="3" name="Down Arrow 2"/>
          <p:cNvSpPr/>
          <p:nvPr/>
        </p:nvSpPr>
        <p:spPr>
          <a:xfrm>
            <a:off x="4355976" y="3140968"/>
            <a:ext cx="28733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323528" y="404664"/>
            <a:ext cx="8497887" cy="10080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1600" b="1" dirty="0">
                <a:solidFill>
                  <a:schemeClr val="tx1"/>
                </a:solidFill>
              </a:rPr>
              <a:t>First-strand </a:t>
            </a:r>
            <a:r>
              <a:rPr lang="en-US" sz="1600" b="1" dirty="0" err="1">
                <a:solidFill>
                  <a:schemeClr val="tx1"/>
                </a:solidFill>
              </a:rPr>
              <a:t>cDNA</a:t>
            </a:r>
            <a:r>
              <a:rPr lang="en-US" sz="1600" b="1" dirty="0">
                <a:solidFill>
                  <a:schemeClr val="tx1"/>
                </a:solidFill>
              </a:rPr>
              <a:t> synthesis</a:t>
            </a:r>
            <a:endParaRPr lang="en-US" sz="1600" dirty="0">
              <a:solidFill>
                <a:schemeClr val="tx1"/>
              </a:solidFill>
            </a:endParaRPr>
          </a:p>
          <a:p>
            <a:pPr>
              <a:defRPr/>
            </a:pPr>
            <a:r>
              <a:rPr lang="en-US" sz="1600" dirty="0">
                <a:solidFill>
                  <a:schemeClr val="tx1"/>
                </a:solidFill>
              </a:rPr>
              <a:t>The first-strand </a:t>
            </a:r>
            <a:r>
              <a:rPr lang="en-US" sz="1600" dirty="0" err="1">
                <a:solidFill>
                  <a:schemeClr val="tx1"/>
                </a:solidFill>
              </a:rPr>
              <a:t>cDNA</a:t>
            </a:r>
            <a:r>
              <a:rPr lang="en-US" sz="1600" dirty="0">
                <a:solidFill>
                  <a:schemeClr val="tx1"/>
                </a:solidFill>
              </a:rPr>
              <a:t> synthesis was accomplished with </a:t>
            </a:r>
            <a:r>
              <a:rPr lang="en-US" sz="1600" b="1" dirty="0" err="1">
                <a:solidFill>
                  <a:srgbClr val="FF0000"/>
                </a:solidFill>
              </a:rPr>
              <a:t>SuperScript</a:t>
            </a:r>
            <a:r>
              <a:rPr lang="en-US" sz="1600" b="1" dirty="0">
                <a:solidFill>
                  <a:srgbClr val="FF0000"/>
                </a:solidFill>
              </a:rPr>
              <a:t> II Reverse Transcriptase (RT) Kit</a:t>
            </a:r>
            <a:r>
              <a:rPr lang="en-US" sz="1600" b="1" dirty="0">
                <a:solidFill>
                  <a:schemeClr val="tx1"/>
                </a:solidFill>
              </a:rPr>
              <a:t> </a:t>
            </a:r>
            <a:r>
              <a:rPr lang="en-US" sz="1600" dirty="0">
                <a:solidFill>
                  <a:schemeClr val="tx1"/>
                </a:solidFill>
              </a:rPr>
              <a:t>that is an engineered version of MMLV RT with reduced </a:t>
            </a:r>
            <a:r>
              <a:rPr lang="en-US" sz="1600" dirty="0" err="1">
                <a:solidFill>
                  <a:schemeClr val="tx1"/>
                </a:solidFill>
              </a:rPr>
              <a:t>RNase</a:t>
            </a:r>
            <a:r>
              <a:rPr lang="en-US" sz="1600" dirty="0">
                <a:solidFill>
                  <a:schemeClr val="tx1"/>
                </a:solidFill>
              </a:rPr>
              <a:t> H activity and increased thermal stability. </a:t>
            </a:r>
            <a:endParaRPr lang="en-US" sz="1600" b="1" dirty="0">
              <a:solidFill>
                <a:schemeClr val="tx1"/>
              </a:solidFill>
            </a:endParaRPr>
          </a:p>
        </p:txBody>
      </p:sp>
      <p:sp>
        <p:nvSpPr>
          <p:cNvPr id="5" name="Text Box 319"/>
          <p:cNvSpPr txBox="1">
            <a:spLocks noChangeArrowheads="1"/>
          </p:cNvSpPr>
          <p:nvPr/>
        </p:nvSpPr>
        <p:spPr bwMode="auto">
          <a:xfrm>
            <a:off x="6915820" y="1465783"/>
            <a:ext cx="827087" cy="304800"/>
          </a:xfrm>
          <a:prstGeom prst="rect">
            <a:avLst/>
          </a:prstGeom>
          <a:noFill/>
          <a:ln w="9525">
            <a:noFill/>
            <a:miter lim="800000"/>
            <a:headEnd/>
            <a:tailEnd/>
          </a:ln>
        </p:spPr>
        <p:txBody>
          <a:bodyPr wrap="none">
            <a:spAutoFit/>
          </a:bodyPr>
          <a:lstStyle/>
          <a:p>
            <a:r>
              <a:rPr lang="en-US" sz="1400" b="1" dirty="0">
                <a:solidFill>
                  <a:srgbClr val="FF9900"/>
                </a:solidFill>
              </a:rPr>
              <a:t>AAAAA</a:t>
            </a:r>
          </a:p>
        </p:txBody>
      </p:sp>
      <p:grpSp>
        <p:nvGrpSpPr>
          <p:cNvPr id="6" name="Group 5"/>
          <p:cNvGrpSpPr/>
          <p:nvPr/>
        </p:nvGrpSpPr>
        <p:grpSpPr>
          <a:xfrm>
            <a:off x="1619920" y="1607071"/>
            <a:ext cx="6121400" cy="533400"/>
            <a:chOff x="1691680" y="5517232"/>
            <a:chExt cx="6121400" cy="533400"/>
          </a:xfrm>
        </p:grpSpPr>
        <p:grpSp>
          <p:nvGrpSpPr>
            <p:cNvPr id="7" name="Group 240"/>
            <p:cNvGrpSpPr>
              <a:grpSpLocks/>
            </p:cNvGrpSpPr>
            <p:nvPr/>
          </p:nvGrpSpPr>
          <p:grpSpPr bwMode="auto">
            <a:xfrm>
              <a:off x="1691680" y="5517232"/>
              <a:ext cx="5334000" cy="76200"/>
              <a:chOff x="528" y="1872"/>
              <a:chExt cx="3360" cy="48"/>
            </a:xfrm>
          </p:grpSpPr>
          <p:grpSp>
            <p:nvGrpSpPr>
              <p:cNvPr id="10" name="Group 241"/>
              <p:cNvGrpSpPr>
                <a:grpSpLocks/>
              </p:cNvGrpSpPr>
              <p:nvPr/>
            </p:nvGrpSpPr>
            <p:grpSpPr bwMode="auto">
              <a:xfrm>
                <a:off x="528" y="1872"/>
                <a:ext cx="1680" cy="48"/>
                <a:chOff x="528" y="1872"/>
                <a:chExt cx="1680" cy="48"/>
              </a:xfrm>
            </p:grpSpPr>
            <p:sp>
              <p:nvSpPr>
                <p:cNvPr id="50" name="Line 242"/>
                <p:cNvSpPr>
                  <a:spLocks noChangeShapeType="1"/>
                </p:cNvSpPr>
                <p:nvPr/>
              </p:nvSpPr>
              <p:spPr bwMode="auto">
                <a:xfrm>
                  <a:off x="528" y="1872"/>
                  <a:ext cx="1680" cy="0"/>
                </a:xfrm>
                <a:prstGeom prst="line">
                  <a:avLst/>
                </a:prstGeom>
                <a:noFill/>
                <a:ln w="19050">
                  <a:solidFill>
                    <a:srgbClr val="FF9900"/>
                  </a:solidFill>
                  <a:round/>
                  <a:headEnd/>
                  <a:tailEnd/>
                </a:ln>
              </p:spPr>
              <p:txBody>
                <a:bodyPr/>
                <a:lstStyle/>
                <a:p>
                  <a:endParaRPr lang="en-US"/>
                </a:p>
              </p:txBody>
            </p:sp>
            <p:sp>
              <p:nvSpPr>
                <p:cNvPr id="51" name="Line 243"/>
                <p:cNvSpPr>
                  <a:spLocks noChangeShapeType="1"/>
                </p:cNvSpPr>
                <p:nvPr/>
              </p:nvSpPr>
              <p:spPr bwMode="auto">
                <a:xfrm>
                  <a:off x="528" y="1872"/>
                  <a:ext cx="0" cy="48"/>
                </a:xfrm>
                <a:prstGeom prst="line">
                  <a:avLst/>
                </a:prstGeom>
                <a:noFill/>
                <a:ln w="19050">
                  <a:solidFill>
                    <a:srgbClr val="FF9900"/>
                  </a:solidFill>
                  <a:round/>
                  <a:headEnd/>
                  <a:tailEnd/>
                </a:ln>
              </p:spPr>
              <p:txBody>
                <a:bodyPr/>
                <a:lstStyle/>
                <a:p>
                  <a:endParaRPr lang="en-US"/>
                </a:p>
              </p:txBody>
            </p:sp>
            <p:sp>
              <p:nvSpPr>
                <p:cNvPr id="52" name="Line 244"/>
                <p:cNvSpPr>
                  <a:spLocks noChangeShapeType="1"/>
                </p:cNvSpPr>
                <p:nvPr/>
              </p:nvSpPr>
              <p:spPr bwMode="auto">
                <a:xfrm>
                  <a:off x="576" y="1872"/>
                  <a:ext cx="0" cy="48"/>
                </a:xfrm>
                <a:prstGeom prst="line">
                  <a:avLst/>
                </a:prstGeom>
                <a:noFill/>
                <a:ln w="19050">
                  <a:solidFill>
                    <a:srgbClr val="FF9900"/>
                  </a:solidFill>
                  <a:round/>
                  <a:headEnd/>
                  <a:tailEnd/>
                </a:ln>
              </p:spPr>
              <p:txBody>
                <a:bodyPr/>
                <a:lstStyle/>
                <a:p>
                  <a:endParaRPr lang="en-US"/>
                </a:p>
              </p:txBody>
            </p:sp>
            <p:sp>
              <p:nvSpPr>
                <p:cNvPr id="53" name="Line 245"/>
                <p:cNvSpPr>
                  <a:spLocks noChangeShapeType="1"/>
                </p:cNvSpPr>
                <p:nvPr/>
              </p:nvSpPr>
              <p:spPr bwMode="auto">
                <a:xfrm>
                  <a:off x="624" y="1872"/>
                  <a:ext cx="0" cy="48"/>
                </a:xfrm>
                <a:prstGeom prst="line">
                  <a:avLst/>
                </a:prstGeom>
                <a:noFill/>
                <a:ln w="19050">
                  <a:solidFill>
                    <a:srgbClr val="FF9900"/>
                  </a:solidFill>
                  <a:round/>
                  <a:headEnd/>
                  <a:tailEnd/>
                </a:ln>
              </p:spPr>
              <p:txBody>
                <a:bodyPr/>
                <a:lstStyle/>
                <a:p>
                  <a:endParaRPr lang="en-US"/>
                </a:p>
              </p:txBody>
            </p:sp>
            <p:sp>
              <p:nvSpPr>
                <p:cNvPr id="54" name="Line 246"/>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55" name="Line 247"/>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56" name="Line 248"/>
                <p:cNvSpPr>
                  <a:spLocks noChangeShapeType="1"/>
                </p:cNvSpPr>
                <p:nvPr/>
              </p:nvSpPr>
              <p:spPr bwMode="auto">
                <a:xfrm>
                  <a:off x="720" y="1872"/>
                  <a:ext cx="0" cy="48"/>
                </a:xfrm>
                <a:prstGeom prst="line">
                  <a:avLst/>
                </a:prstGeom>
                <a:noFill/>
                <a:ln w="19050">
                  <a:solidFill>
                    <a:srgbClr val="FF9900"/>
                  </a:solidFill>
                  <a:round/>
                  <a:headEnd/>
                  <a:tailEnd/>
                </a:ln>
              </p:spPr>
              <p:txBody>
                <a:bodyPr/>
                <a:lstStyle/>
                <a:p>
                  <a:endParaRPr lang="en-US"/>
                </a:p>
              </p:txBody>
            </p:sp>
            <p:sp>
              <p:nvSpPr>
                <p:cNvPr id="57" name="Line 249"/>
                <p:cNvSpPr>
                  <a:spLocks noChangeShapeType="1"/>
                </p:cNvSpPr>
                <p:nvPr/>
              </p:nvSpPr>
              <p:spPr bwMode="auto">
                <a:xfrm>
                  <a:off x="768" y="1872"/>
                  <a:ext cx="0" cy="48"/>
                </a:xfrm>
                <a:prstGeom prst="line">
                  <a:avLst/>
                </a:prstGeom>
                <a:noFill/>
                <a:ln w="19050">
                  <a:solidFill>
                    <a:srgbClr val="FF9900"/>
                  </a:solidFill>
                  <a:round/>
                  <a:headEnd/>
                  <a:tailEnd/>
                </a:ln>
              </p:spPr>
              <p:txBody>
                <a:bodyPr/>
                <a:lstStyle/>
                <a:p>
                  <a:endParaRPr lang="en-US"/>
                </a:p>
              </p:txBody>
            </p:sp>
            <p:sp>
              <p:nvSpPr>
                <p:cNvPr id="58" name="Line 250"/>
                <p:cNvSpPr>
                  <a:spLocks noChangeShapeType="1"/>
                </p:cNvSpPr>
                <p:nvPr/>
              </p:nvSpPr>
              <p:spPr bwMode="auto">
                <a:xfrm>
                  <a:off x="864" y="1872"/>
                  <a:ext cx="0" cy="48"/>
                </a:xfrm>
                <a:prstGeom prst="line">
                  <a:avLst/>
                </a:prstGeom>
                <a:noFill/>
                <a:ln w="19050">
                  <a:solidFill>
                    <a:srgbClr val="FF9900"/>
                  </a:solidFill>
                  <a:round/>
                  <a:headEnd/>
                  <a:tailEnd/>
                </a:ln>
              </p:spPr>
              <p:txBody>
                <a:bodyPr/>
                <a:lstStyle/>
                <a:p>
                  <a:endParaRPr lang="en-US"/>
                </a:p>
              </p:txBody>
            </p:sp>
            <p:sp>
              <p:nvSpPr>
                <p:cNvPr id="59" name="Line 251"/>
                <p:cNvSpPr>
                  <a:spLocks noChangeShapeType="1"/>
                </p:cNvSpPr>
                <p:nvPr/>
              </p:nvSpPr>
              <p:spPr bwMode="auto">
                <a:xfrm>
                  <a:off x="816" y="1872"/>
                  <a:ext cx="0" cy="48"/>
                </a:xfrm>
                <a:prstGeom prst="line">
                  <a:avLst/>
                </a:prstGeom>
                <a:noFill/>
                <a:ln w="19050">
                  <a:solidFill>
                    <a:srgbClr val="FF9900"/>
                  </a:solidFill>
                  <a:round/>
                  <a:headEnd/>
                  <a:tailEnd/>
                </a:ln>
              </p:spPr>
              <p:txBody>
                <a:bodyPr/>
                <a:lstStyle/>
                <a:p>
                  <a:endParaRPr lang="en-US"/>
                </a:p>
              </p:txBody>
            </p:sp>
            <p:sp>
              <p:nvSpPr>
                <p:cNvPr id="60" name="Line 252"/>
                <p:cNvSpPr>
                  <a:spLocks noChangeShapeType="1"/>
                </p:cNvSpPr>
                <p:nvPr/>
              </p:nvSpPr>
              <p:spPr bwMode="auto">
                <a:xfrm>
                  <a:off x="912" y="1872"/>
                  <a:ext cx="0" cy="48"/>
                </a:xfrm>
                <a:prstGeom prst="line">
                  <a:avLst/>
                </a:prstGeom>
                <a:noFill/>
                <a:ln w="19050">
                  <a:solidFill>
                    <a:srgbClr val="FF9900"/>
                  </a:solidFill>
                  <a:round/>
                  <a:headEnd/>
                  <a:tailEnd/>
                </a:ln>
              </p:spPr>
              <p:txBody>
                <a:bodyPr/>
                <a:lstStyle/>
                <a:p>
                  <a:endParaRPr lang="en-US"/>
                </a:p>
              </p:txBody>
            </p:sp>
            <p:sp>
              <p:nvSpPr>
                <p:cNvPr id="61" name="Line 253"/>
                <p:cNvSpPr>
                  <a:spLocks noChangeShapeType="1"/>
                </p:cNvSpPr>
                <p:nvPr/>
              </p:nvSpPr>
              <p:spPr bwMode="auto">
                <a:xfrm>
                  <a:off x="960" y="1872"/>
                  <a:ext cx="0" cy="48"/>
                </a:xfrm>
                <a:prstGeom prst="line">
                  <a:avLst/>
                </a:prstGeom>
                <a:noFill/>
                <a:ln w="19050">
                  <a:solidFill>
                    <a:srgbClr val="FF9900"/>
                  </a:solidFill>
                  <a:round/>
                  <a:headEnd/>
                  <a:tailEnd/>
                </a:ln>
              </p:spPr>
              <p:txBody>
                <a:bodyPr/>
                <a:lstStyle/>
                <a:p>
                  <a:endParaRPr lang="en-US"/>
                </a:p>
              </p:txBody>
            </p:sp>
            <p:sp>
              <p:nvSpPr>
                <p:cNvPr id="62" name="Line 254"/>
                <p:cNvSpPr>
                  <a:spLocks noChangeShapeType="1"/>
                </p:cNvSpPr>
                <p:nvPr/>
              </p:nvSpPr>
              <p:spPr bwMode="auto">
                <a:xfrm>
                  <a:off x="1008" y="1872"/>
                  <a:ext cx="0" cy="48"/>
                </a:xfrm>
                <a:prstGeom prst="line">
                  <a:avLst/>
                </a:prstGeom>
                <a:noFill/>
                <a:ln w="19050">
                  <a:solidFill>
                    <a:srgbClr val="FF9900"/>
                  </a:solidFill>
                  <a:round/>
                  <a:headEnd/>
                  <a:tailEnd/>
                </a:ln>
              </p:spPr>
              <p:txBody>
                <a:bodyPr/>
                <a:lstStyle/>
                <a:p>
                  <a:endParaRPr lang="en-US"/>
                </a:p>
              </p:txBody>
            </p:sp>
            <p:sp>
              <p:nvSpPr>
                <p:cNvPr id="63" name="Line 255"/>
                <p:cNvSpPr>
                  <a:spLocks noChangeShapeType="1"/>
                </p:cNvSpPr>
                <p:nvPr/>
              </p:nvSpPr>
              <p:spPr bwMode="auto">
                <a:xfrm>
                  <a:off x="1056" y="1872"/>
                  <a:ext cx="0" cy="48"/>
                </a:xfrm>
                <a:prstGeom prst="line">
                  <a:avLst/>
                </a:prstGeom>
                <a:noFill/>
                <a:ln w="19050">
                  <a:solidFill>
                    <a:srgbClr val="FF9900"/>
                  </a:solidFill>
                  <a:round/>
                  <a:headEnd/>
                  <a:tailEnd/>
                </a:ln>
              </p:spPr>
              <p:txBody>
                <a:bodyPr/>
                <a:lstStyle/>
                <a:p>
                  <a:endParaRPr lang="en-US"/>
                </a:p>
              </p:txBody>
            </p:sp>
            <p:sp>
              <p:nvSpPr>
                <p:cNvPr id="64" name="Line 256"/>
                <p:cNvSpPr>
                  <a:spLocks noChangeShapeType="1"/>
                </p:cNvSpPr>
                <p:nvPr/>
              </p:nvSpPr>
              <p:spPr bwMode="auto">
                <a:xfrm>
                  <a:off x="1104" y="1872"/>
                  <a:ext cx="0" cy="48"/>
                </a:xfrm>
                <a:prstGeom prst="line">
                  <a:avLst/>
                </a:prstGeom>
                <a:noFill/>
                <a:ln w="19050">
                  <a:solidFill>
                    <a:srgbClr val="FF9900"/>
                  </a:solidFill>
                  <a:round/>
                  <a:headEnd/>
                  <a:tailEnd/>
                </a:ln>
              </p:spPr>
              <p:txBody>
                <a:bodyPr/>
                <a:lstStyle/>
                <a:p>
                  <a:endParaRPr lang="en-US"/>
                </a:p>
              </p:txBody>
            </p:sp>
            <p:sp>
              <p:nvSpPr>
                <p:cNvPr id="65" name="Line 257"/>
                <p:cNvSpPr>
                  <a:spLocks noChangeShapeType="1"/>
                </p:cNvSpPr>
                <p:nvPr/>
              </p:nvSpPr>
              <p:spPr bwMode="auto">
                <a:xfrm>
                  <a:off x="1152" y="1872"/>
                  <a:ext cx="0" cy="48"/>
                </a:xfrm>
                <a:prstGeom prst="line">
                  <a:avLst/>
                </a:prstGeom>
                <a:noFill/>
                <a:ln w="19050">
                  <a:solidFill>
                    <a:srgbClr val="FF9900"/>
                  </a:solidFill>
                  <a:round/>
                  <a:headEnd/>
                  <a:tailEnd/>
                </a:ln>
              </p:spPr>
              <p:txBody>
                <a:bodyPr/>
                <a:lstStyle/>
                <a:p>
                  <a:endParaRPr lang="en-US"/>
                </a:p>
              </p:txBody>
            </p:sp>
            <p:sp>
              <p:nvSpPr>
                <p:cNvPr id="66" name="Line 258"/>
                <p:cNvSpPr>
                  <a:spLocks noChangeShapeType="1"/>
                </p:cNvSpPr>
                <p:nvPr/>
              </p:nvSpPr>
              <p:spPr bwMode="auto">
                <a:xfrm>
                  <a:off x="1200" y="1872"/>
                  <a:ext cx="0" cy="48"/>
                </a:xfrm>
                <a:prstGeom prst="line">
                  <a:avLst/>
                </a:prstGeom>
                <a:noFill/>
                <a:ln w="19050">
                  <a:solidFill>
                    <a:srgbClr val="FF9900"/>
                  </a:solidFill>
                  <a:round/>
                  <a:headEnd/>
                  <a:tailEnd/>
                </a:ln>
              </p:spPr>
              <p:txBody>
                <a:bodyPr/>
                <a:lstStyle/>
                <a:p>
                  <a:endParaRPr lang="en-US"/>
                </a:p>
              </p:txBody>
            </p:sp>
            <p:sp>
              <p:nvSpPr>
                <p:cNvPr id="67" name="Line 259"/>
                <p:cNvSpPr>
                  <a:spLocks noChangeShapeType="1"/>
                </p:cNvSpPr>
                <p:nvPr/>
              </p:nvSpPr>
              <p:spPr bwMode="auto">
                <a:xfrm>
                  <a:off x="1248" y="1872"/>
                  <a:ext cx="0" cy="48"/>
                </a:xfrm>
                <a:prstGeom prst="line">
                  <a:avLst/>
                </a:prstGeom>
                <a:noFill/>
                <a:ln w="19050">
                  <a:solidFill>
                    <a:srgbClr val="FF9900"/>
                  </a:solidFill>
                  <a:round/>
                  <a:headEnd/>
                  <a:tailEnd/>
                </a:ln>
              </p:spPr>
              <p:txBody>
                <a:bodyPr/>
                <a:lstStyle/>
                <a:p>
                  <a:endParaRPr lang="en-US"/>
                </a:p>
              </p:txBody>
            </p:sp>
            <p:sp>
              <p:nvSpPr>
                <p:cNvPr id="68" name="Line 260"/>
                <p:cNvSpPr>
                  <a:spLocks noChangeShapeType="1"/>
                </p:cNvSpPr>
                <p:nvPr/>
              </p:nvSpPr>
              <p:spPr bwMode="auto">
                <a:xfrm>
                  <a:off x="1296" y="1872"/>
                  <a:ext cx="0" cy="48"/>
                </a:xfrm>
                <a:prstGeom prst="line">
                  <a:avLst/>
                </a:prstGeom>
                <a:noFill/>
                <a:ln w="19050">
                  <a:solidFill>
                    <a:srgbClr val="FF9900"/>
                  </a:solidFill>
                  <a:round/>
                  <a:headEnd/>
                  <a:tailEnd/>
                </a:ln>
              </p:spPr>
              <p:txBody>
                <a:bodyPr/>
                <a:lstStyle/>
                <a:p>
                  <a:endParaRPr lang="en-US"/>
                </a:p>
              </p:txBody>
            </p:sp>
            <p:sp>
              <p:nvSpPr>
                <p:cNvPr id="69" name="Line 261"/>
                <p:cNvSpPr>
                  <a:spLocks noChangeShapeType="1"/>
                </p:cNvSpPr>
                <p:nvPr/>
              </p:nvSpPr>
              <p:spPr bwMode="auto">
                <a:xfrm>
                  <a:off x="1344" y="1872"/>
                  <a:ext cx="0" cy="48"/>
                </a:xfrm>
                <a:prstGeom prst="line">
                  <a:avLst/>
                </a:prstGeom>
                <a:noFill/>
                <a:ln w="19050">
                  <a:solidFill>
                    <a:srgbClr val="FF9900"/>
                  </a:solidFill>
                  <a:round/>
                  <a:headEnd/>
                  <a:tailEnd/>
                </a:ln>
              </p:spPr>
              <p:txBody>
                <a:bodyPr/>
                <a:lstStyle/>
                <a:p>
                  <a:endParaRPr lang="en-US"/>
                </a:p>
              </p:txBody>
            </p:sp>
            <p:sp>
              <p:nvSpPr>
                <p:cNvPr id="70" name="Line 262"/>
                <p:cNvSpPr>
                  <a:spLocks noChangeShapeType="1"/>
                </p:cNvSpPr>
                <p:nvPr/>
              </p:nvSpPr>
              <p:spPr bwMode="auto">
                <a:xfrm>
                  <a:off x="1392" y="1872"/>
                  <a:ext cx="0" cy="48"/>
                </a:xfrm>
                <a:prstGeom prst="line">
                  <a:avLst/>
                </a:prstGeom>
                <a:noFill/>
                <a:ln w="19050">
                  <a:solidFill>
                    <a:srgbClr val="FF9900"/>
                  </a:solidFill>
                  <a:round/>
                  <a:headEnd/>
                  <a:tailEnd/>
                </a:ln>
              </p:spPr>
              <p:txBody>
                <a:bodyPr/>
                <a:lstStyle/>
                <a:p>
                  <a:endParaRPr lang="en-US"/>
                </a:p>
              </p:txBody>
            </p:sp>
            <p:sp>
              <p:nvSpPr>
                <p:cNvPr id="71" name="Line 263"/>
                <p:cNvSpPr>
                  <a:spLocks noChangeShapeType="1"/>
                </p:cNvSpPr>
                <p:nvPr/>
              </p:nvSpPr>
              <p:spPr bwMode="auto">
                <a:xfrm>
                  <a:off x="1440" y="1872"/>
                  <a:ext cx="0" cy="48"/>
                </a:xfrm>
                <a:prstGeom prst="line">
                  <a:avLst/>
                </a:prstGeom>
                <a:noFill/>
                <a:ln w="19050">
                  <a:solidFill>
                    <a:srgbClr val="FF9900"/>
                  </a:solidFill>
                  <a:round/>
                  <a:headEnd/>
                  <a:tailEnd/>
                </a:ln>
              </p:spPr>
              <p:txBody>
                <a:bodyPr/>
                <a:lstStyle/>
                <a:p>
                  <a:endParaRPr lang="en-US"/>
                </a:p>
              </p:txBody>
            </p:sp>
            <p:sp>
              <p:nvSpPr>
                <p:cNvPr id="72" name="Line 264"/>
                <p:cNvSpPr>
                  <a:spLocks noChangeShapeType="1"/>
                </p:cNvSpPr>
                <p:nvPr/>
              </p:nvSpPr>
              <p:spPr bwMode="auto">
                <a:xfrm>
                  <a:off x="1488" y="1872"/>
                  <a:ext cx="0" cy="48"/>
                </a:xfrm>
                <a:prstGeom prst="line">
                  <a:avLst/>
                </a:prstGeom>
                <a:noFill/>
                <a:ln w="19050">
                  <a:solidFill>
                    <a:srgbClr val="FF9900"/>
                  </a:solidFill>
                  <a:round/>
                  <a:headEnd/>
                  <a:tailEnd/>
                </a:ln>
              </p:spPr>
              <p:txBody>
                <a:bodyPr/>
                <a:lstStyle/>
                <a:p>
                  <a:endParaRPr lang="en-US"/>
                </a:p>
              </p:txBody>
            </p:sp>
            <p:sp>
              <p:nvSpPr>
                <p:cNvPr id="73" name="Line 265"/>
                <p:cNvSpPr>
                  <a:spLocks noChangeShapeType="1"/>
                </p:cNvSpPr>
                <p:nvPr/>
              </p:nvSpPr>
              <p:spPr bwMode="auto">
                <a:xfrm>
                  <a:off x="1536" y="1872"/>
                  <a:ext cx="0" cy="48"/>
                </a:xfrm>
                <a:prstGeom prst="line">
                  <a:avLst/>
                </a:prstGeom>
                <a:noFill/>
                <a:ln w="19050">
                  <a:solidFill>
                    <a:srgbClr val="FF9900"/>
                  </a:solidFill>
                  <a:round/>
                  <a:headEnd/>
                  <a:tailEnd/>
                </a:ln>
              </p:spPr>
              <p:txBody>
                <a:bodyPr/>
                <a:lstStyle/>
                <a:p>
                  <a:endParaRPr lang="en-US"/>
                </a:p>
              </p:txBody>
            </p:sp>
            <p:sp>
              <p:nvSpPr>
                <p:cNvPr id="74" name="Line 266"/>
                <p:cNvSpPr>
                  <a:spLocks noChangeShapeType="1"/>
                </p:cNvSpPr>
                <p:nvPr/>
              </p:nvSpPr>
              <p:spPr bwMode="auto">
                <a:xfrm>
                  <a:off x="1584" y="1872"/>
                  <a:ext cx="0" cy="48"/>
                </a:xfrm>
                <a:prstGeom prst="line">
                  <a:avLst/>
                </a:prstGeom>
                <a:noFill/>
                <a:ln w="19050">
                  <a:solidFill>
                    <a:srgbClr val="FF9900"/>
                  </a:solidFill>
                  <a:round/>
                  <a:headEnd/>
                  <a:tailEnd/>
                </a:ln>
              </p:spPr>
              <p:txBody>
                <a:bodyPr/>
                <a:lstStyle/>
                <a:p>
                  <a:endParaRPr lang="en-US"/>
                </a:p>
              </p:txBody>
            </p:sp>
            <p:sp>
              <p:nvSpPr>
                <p:cNvPr id="75" name="Line 267"/>
                <p:cNvSpPr>
                  <a:spLocks noChangeShapeType="1"/>
                </p:cNvSpPr>
                <p:nvPr/>
              </p:nvSpPr>
              <p:spPr bwMode="auto">
                <a:xfrm>
                  <a:off x="1632" y="1872"/>
                  <a:ext cx="0" cy="48"/>
                </a:xfrm>
                <a:prstGeom prst="line">
                  <a:avLst/>
                </a:prstGeom>
                <a:noFill/>
                <a:ln w="19050">
                  <a:solidFill>
                    <a:srgbClr val="FF9900"/>
                  </a:solidFill>
                  <a:round/>
                  <a:headEnd/>
                  <a:tailEnd/>
                </a:ln>
              </p:spPr>
              <p:txBody>
                <a:bodyPr/>
                <a:lstStyle/>
                <a:p>
                  <a:endParaRPr lang="en-US"/>
                </a:p>
              </p:txBody>
            </p:sp>
            <p:sp>
              <p:nvSpPr>
                <p:cNvPr id="76" name="Line 268"/>
                <p:cNvSpPr>
                  <a:spLocks noChangeShapeType="1"/>
                </p:cNvSpPr>
                <p:nvPr/>
              </p:nvSpPr>
              <p:spPr bwMode="auto">
                <a:xfrm>
                  <a:off x="1680" y="1872"/>
                  <a:ext cx="0" cy="48"/>
                </a:xfrm>
                <a:prstGeom prst="line">
                  <a:avLst/>
                </a:prstGeom>
                <a:noFill/>
                <a:ln w="19050">
                  <a:solidFill>
                    <a:srgbClr val="FF9900"/>
                  </a:solidFill>
                  <a:round/>
                  <a:headEnd/>
                  <a:tailEnd/>
                </a:ln>
              </p:spPr>
              <p:txBody>
                <a:bodyPr/>
                <a:lstStyle/>
                <a:p>
                  <a:endParaRPr lang="en-US"/>
                </a:p>
              </p:txBody>
            </p:sp>
            <p:sp>
              <p:nvSpPr>
                <p:cNvPr id="77" name="Line 269"/>
                <p:cNvSpPr>
                  <a:spLocks noChangeShapeType="1"/>
                </p:cNvSpPr>
                <p:nvPr/>
              </p:nvSpPr>
              <p:spPr bwMode="auto">
                <a:xfrm>
                  <a:off x="1728" y="1872"/>
                  <a:ext cx="0" cy="48"/>
                </a:xfrm>
                <a:prstGeom prst="line">
                  <a:avLst/>
                </a:prstGeom>
                <a:noFill/>
                <a:ln w="19050">
                  <a:solidFill>
                    <a:srgbClr val="FF9900"/>
                  </a:solidFill>
                  <a:round/>
                  <a:headEnd/>
                  <a:tailEnd/>
                </a:ln>
              </p:spPr>
              <p:txBody>
                <a:bodyPr/>
                <a:lstStyle/>
                <a:p>
                  <a:endParaRPr lang="en-US"/>
                </a:p>
              </p:txBody>
            </p:sp>
            <p:sp>
              <p:nvSpPr>
                <p:cNvPr id="78" name="Line 270"/>
                <p:cNvSpPr>
                  <a:spLocks noChangeShapeType="1"/>
                </p:cNvSpPr>
                <p:nvPr/>
              </p:nvSpPr>
              <p:spPr bwMode="auto">
                <a:xfrm>
                  <a:off x="1776" y="1872"/>
                  <a:ext cx="0" cy="48"/>
                </a:xfrm>
                <a:prstGeom prst="line">
                  <a:avLst/>
                </a:prstGeom>
                <a:noFill/>
                <a:ln w="19050">
                  <a:solidFill>
                    <a:srgbClr val="FF9900"/>
                  </a:solidFill>
                  <a:round/>
                  <a:headEnd/>
                  <a:tailEnd/>
                </a:ln>
              </p:spPr>
              <p:txBody>
                <a:bodyPr/>
                <a:lstStyle/>
                <a:p>
                  <a:endParaRPr lang="en-US"/>
                </a:p>
              </p:txBody>
            </p:sp>
            <p:sp>
              <p:nvSpPr>
                <p:cNvPr id="79" name="Line 271"/>
                <p:cNvSpPr>
                  <a:spLocks noChangeShapeType="1"/>
                </p:cNvSpPr>
                <p:nvPr/>
              </p:nvSpPr>
              <p:spPr bwMode="auto">
                <a:xfrm>
                  <a:off x="1824" y="1872"/>
                  <a:ext cx="0" cy="48"/>
                </a:xfrm>
                <a:prstGeom prst="line">
                  <a:avLst/>
                </a:prstGeom>
                <a:noFill/>
                <a:ln w="19050">
                  <a:solidFill>
                    <a:srgbClr val="FF9900"/>
                  </a:solidFill>
                  <a:round/>
                  <a:headEnd/>
                  <a:tailEnd/>
                </a:ln>
              </p:spPr>
              <p:txBody>
                <a:bodyPr/>
                <a:lstStyle/>
                <a:p>
                  <a:endParaRPr lang="en-US"/>
                </a:p>
              </p:txBody>
            </p:sp>
            <p:sp>
              <p:nvSpPr>
                <p:cNvPr id="80" name="Line 272"/>
                <p:cNvSpPr>
                  <a:spLocks noChangeShapeType="1"/>
                </p:cNvSpPr>
                <p:nvPr/>
              </p:nvSpPr>
              <p:spPr bwMode="auto">
                <a:xfrm>
                  <a:off x="1872" y="1872"/>
                  <a:ext cx="0" cy="48"/>
                </a:xfrm>
                <a:prstGeom prst="line">
                  <a:avLst/>
                </a:prstGeom>
                <a:noFill/>
                <a:ln w="19050">
                  <a:solidFill>
                    <a:srgbClr val="FF9900"/>
                  </a:solidFill>
                  <a:round/>
                  <a:headEnd/>
                  <a:tailEnd/>
                </a:ln>
              </p:spPr>
              <p:txBody>
                <a:bodyPr/>
                <a:lstStyle/>
                <a:p>
                  <a:endParaRPr lang="en-US"/>
                </a:p>
              </p:txBody>
            </p:sp>
            <p:sp>
              <p:nvSpPr>
                <p:cNvPr id="81" name="Line 273"/>
                <p:cNvSpPr>
                  <a:spLocks noChangeShapeType="1"/>
                </p:cNvSpPr>
                <p:nvPr/>
              </p:nvSpPr>
              <p:spPr bwMode="auto">
                <a:xfrm>
                  <a:off x="1920" y="1872"/>
                  <a:ext cx="0" cy="48"/>
                </a:xfrm>
                <a:prstGeom prst="line">
                  <a:avLst/>
                </a:prstGeom>
                <a:noFill/>
                <a:ln w="19050">
                  <a:solidFill>
                    <a:srgbClr val="FF9900"/>
                  </a:solidFill>
                  <a:round/>
                  <a:headEnd/>
                  <a:tailEnd/>
                </a:ln>
              </p:spPr>
              <p:txBody>
                <a:bodyPr/>
                <a:lstStyle/>
                <a:p>
                  <a:endParaRPr lang="en-US"/>
                </a:p>
              </p:txBody>
            </p:sp>
            <p:sp>
              <p:nvSpPr>
                <p:cNvPr id="82" name="Line 274"/>
                <p:cNvSpPr>
                  <a:spLocks noChangeShapeType="1"/>
                </p:cNvSpPr>
                <p:nvPr/>
              </p:nvSpPr>
              <p:spPr bwMode="auto">
                <a:xfrm>
                  <a:off x="1968" y="1872"/>
                  <a:ext cx="0" cy="48"/>
                </a:xfrm>
                <a:prstGeom prst="line">
                  <a:avLst/>
                </a:prstGeom>
                <a:noFill/>
                <a:ln w="19050">
                  <a:solidFill>
                    <a:srgbClr val="FF9900"/>
                  </a:solidFill>
                  <a:round/>
                  <a:headEnd/>
                  <a:tailEnd/>
                </a:ln>
              </p:spPr>
              <p:txBody>
                <a:bodyPr/>
                <a:lstStyle/>
                <a:p>
                  <a:endParaRPr lang="en-US"/>
                </a:p>
              </p:txBody>
            </p:sp>
            <p:sp>
              <p:nvSpPr>
                <p:cNvPr id="83" name="Line 275"/>
                <p:cNvSpPr>
                  <a:spLocks noChangeShapeType="1"/>
                </p:cNvSpPr>
                <p:nvPr/>
              </p:nvSpPr>
              <p:spPr bwMode="auto">
                <a:xfrm>
                  <a:off x="2016" y="1872"/>
                  <a:ext cx="0" cy="48"/>
                </a:xfrm>
                <a:prstGeom prst="line">
                  <a:avLst/>
                </a:prstGeom>
                <a:noFill/>
                <a:ln w="19050">
                  <a:solidFill>
                    <a:srgbClr val="FF9900"/>
                  </a:solidFill>
                  <a:round/>
                  <a:headEnd/>
                  <a:tailEnd/>
                </a:ln>
              </p:spPr>
              <p:txBody>
                <a:bodyPr/>
                <a:lstStyle/>
                <a:p>
                  <a:endParaRPr lang="en-US"/>
                </a:p>
              </p:txBody>
            </p:sp>
            <p:sp>
              <p:nvSpPr>
                <p:cNvPr id="84" name="Line 276"/>
                <p:cNvSpPr>
                  <a:spLocks noChangeShapeType="1"/>
                </p:cNvSpPr>
                <p:nvPr/>
              </p:nvSpPr>
              <p:spPr bwMode="auto">
                <a:xfrm>
                  <a:off x="2064" y="1872"/>
                  <a:ext cx="0" cy="48"/>
                </a:xfrm>
                <a:prstGeom prst="line">
                  <a:avLst/>
                </a:prstGeom>
                <a:noFill/>
                <a:ln w="19050">
                  <a:solidFill>
                    <a:srgbClr val="FF9900"/>
                  </a:solidFill>
                  <a:round/>
                  <a:headEnd/>
                  <a:tailEnd/>
                </a:ln>
              </p:spPr>
              <p:txBody>
                <a:bodyPr/>
                <a:lstStyle/>
                <a:p>
                  <a:endParaRPr lang="en-US"/>
                </a:p>
              </p:txBody>
            </p:sp>
            <p:sp>
              <p:nvSpPr>
                <p:cNvPr id="85" name="Line 277"/>
                <p:cNvSpPr>
                  <a:spLocks noChangeShapeType="1"/>
                </p:cNvSpPr>
                <p:nvPr/>
              </p:nvSpPr>
              <p:spPr bwMode="auto">
                <a:xfrm>
                  <a:off x="2112" y="1872"/>
                  <a:ext cx="0" cy="48"/>
                </a:xfrm>
                <a:prstGeom prst="line">
                  <a:avLst/>
                </a:prstGeom>
                <a:noFill/>
                <a:ln w="19050">
                  <a:solidFill>
                    <a:srgbClr val="FF9900"/>
                  </a:solidFill>
                  <a:round/>
                  <a:headEnd/>
                  <a:tailEnd/>
                </a:ln>
              </p:spPr>
              <p:txBody>
                <a:bodyPr/>
                <a:lstStyle/>
                <a:p>
                  <a:endParaRPr lang="en-US"/>
                </a:p>
              </p:txBody>
            </p:sp>
            <p:sp>
              <p:nvSpPr>
                <p:cNvPr id="86" name="Line 278"/>
                <p:cNvSpPr>
                  <a:spLocks noChangeShapeType="1"/>
                </p:cNvSpPr>
                <p:nvPr/>
              </p:nvSpPr>
              <p:spPr bwMode="auto">
                <a:xfrm>
                  <a:off x="2160" y="1872"/>
                  <a:ext cx="0" cy="48"/>
                </a:xfrm>
                <a:prstGeom prst="line">
                  <a:avLst/>
                </a:prstGeom>
                <a:noFill/>
                <a:ln w="19050">
                  <a:solidFill>
                    <a:srgbClr val="FF9900"/>
                  </a:solidFill>
                  <a:round/>
                  <a:headEnd/>
                  <a:tailEnd/>
                </a:ln>
              </p:spPr>
              <p:txBody>
                <a:bodyPr/>
                <a:lstStyle/>
                <a:p>
                  <a:endParaRPr lang="en-US"/>
                </a:p>
              </p:txBody>
            </p:sp>
            <p:sp>
              <p:nvSpPr>
                <p:cNvPr id="87" name="Line 279"/>
                <p:cNvSpPr>
                  <a:spLocks noChangeShapeType="1"/>
                </p:cNvSpPr>
                <p:nvPr/>
              </p:nvSpPr>
              <p:spPr bwMode="auto">
                <a:xfrm>
                  <a:off x="2208" y="1872"/>
                  <a:ext cx="0" cy="48"/>
                </a:xfrm>
                <a:prstGeom prst="line">
                  <a:avLst/>
                </a:prstGeom>
                <a:noFill/>
                <a:ln w="19050">
                  <a:solidFill>
                    <a:srgbClr val="FF9900"/>
                  </a:solidFill>
                  <a:round/>
                  <a:headEnd/>
                  <a:tailEnd/>
                </a:ln>
              </p:spPr>
              <p:txBody>
                <a:bodyPr/>
                <a:lstStyle/>
                <a:p>
                  <a:endParaRPr lang="en-US"/>
                </a:p>
              </p:txBody>
            </p:sp>
          </p:grpSp>
          <p:grpSp>
            <p:nvGrpSpPr>
              <p:cNvPr id="11" name="Group 280"/>
              <p:cNvGrpSpPr>
                <a:grpSpLocks/>
              </p:cNvGrpSpPr>
              <p:nvPr/>
            </p:nvGrpSpPr>
            <p:grpSpPr bwMode="auto">
              <a:xfrm>
                <a:off x="2208" y="1872"/>
                <a:ext cx="1680" cy="48"/>
                <a:chOff x="528" y="1872"/>
                <a:chExt cx="1680" cy="48"/>
              </a:xfrm>
            </p:grpSpPr>
            <p:sp>
              <p:nvSpPr>
                <p:cNvPr id="12" name="Line 281"/>
                <p:cNvSpPr>
                  <a:spLocks noChangeShapeType="1"/>
                </p:cNvSpPr>
                <p:nvPr/>
              </p:nvSpPr>
              <p:spPr bwMode="auto">
                <a:xfrm>
                  <a:off x="528" y="1872"/>
                  <a:ext cx="1680" cy="0"/>
                </a:xfrm>
                <a:prstGeom prst="line">
                  <a:avLst/>
                </a:prstGeom>
                <a:noFill/>
                <a:ln w="19050">
                  <a:solidFill>
                    <a:srgbClr val="FF9900"/>
                  </a:solidFill>
                  <a:round/>
                  <a:headEnd/>
                  <a:tailEnd/>
                </a:ln>
              </p:spPr>
              <p:txBody>
                <a:bodyPr/>
                <a:lstStyle/>
                <a:p>
                  <a:endParaRPr lang="en-US"/>
                </a:p>
              </p:txBody>
            </p:sp>
            <p:sp>
              <p:nvSpPr>
                <p:cNvPr id="13" name="Line 282"/>
                <p:cNvSpPr>
                  <a:spLocks noChangeShapeType="1"/>
                </p:cNvSpPr>
                <p:nvPr/>
              </p:nvSpPr>
              <p:spPr bwMode="auto">
                <a:xfrm>
                  <a:off x="528" y="1872"/>
                  <a:ext cx="0" cy="48"/>
                </a:xfrm>
                <a:prstGeom prst="line">
                  <a:avLst/>
                </a:prstGeom>
                <a:noFill/>
                <a:ln w="19050">
                  <a:solidFill>
                    <a:srgbClr val="FF9900"/>
                  </a:solidFill>
                  <a:round/>
                  <a:headEnd/>
                  <a:tailEnd/>
                </a:ln>
              </p:spPr>
              <p:txBody>
                <a:bodyPr/>
                <a:lstStyle/>
                <a:p>
                  <a:endParaRPr lang="en-US"/>
                </a:p>
              </p:txBody>
            </p:sp>
            <p:sp>
              <p:nvSpPr>
                <p:cNvPr id="14" name="Line 283"/>
                <p:cNvSpPr>
                  <a:spLocks noChangeShapeType="1"/>
                </p:cNvSpPr>
                <p:nvPr/>
              </p:nvSpPr>
              <p:spPr bwMode="auto">
                <a:xfrm>
                  <a:off x="576" y="1872"/>
                  <a:ext cx="0" cy="48"/>
                </a:xfrm>
                <a:prstGeom prst="line">
                  <a:avLst/>
                </a:prstGeom>
                <a:noFill/>
                <a:ln w="19050">
                  <a:solidFill>
                    <a:srgbClr val="FF9900"/>
                  </a:solidFill>
                  <a:round/>
                  <a:headEnd/>
                  <a:tailEnd/>
                </a:ln>
              </p:spPr>
              <p:txBody>
                <a:bodyPr/>
                <a:lstStyle/>
                <a:p>
                  <a:endParaRPr lang="en-US"/>
                </a:p>
              </p:txBody>
            </p:sp>
            <p:sp>
              <p:nvSpPr>
                <p:cNvPr id="15" name="Line 284"/>
                <p:cNvSpPr>
                  <a:spLocks noChangeShapeType="1"/>
                </p:cNvSpPr>
                <p:nvPr/>
              </p:nvSpPr>
              <p:spPr bwMode="auto">
                <a:xfrm>
                  <a:off x="624" y="1872"/>
                  <a:ext cx="0" cy="48"/>
                </a:xfrm>
                <a:prstGeom prst="line">
                  <a:avLst/>
                </a:prstGeom>
                <a:noFill/>
                <a:ln w="19050">
                  <a:solidFill>
                    <a:srgbClr val="FF9900"/>
                  </a:solidFill>
                  <a:round/>
                  <a:headEnd/>
                  <a:tailEnd/>
                </a:ln>
              </p:spPr>
              <p:txBody>
                <a:bodyPr/>
                <a:lstStyle/>
                <a:p>
                  <a:endParaRPr lang="en-US"/>
                </a:p>
              </p:txBody>
            </p:sp>
            <p:sp>
              <p:nvSpPr>
                <p:cNvPr id="16" name="Line 285"/>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17" name="Line 286"/>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18" name="Line 287"/>
                <p:cNvSpPr>
                  <a:spLocks noChangeShapeType="1"/>
                </p:cNvSpPr>
                <p:nvPr/>
              </p:nvSpPr>
              <p:spPr bwMode="auto">
                <a:xfrm>
                  <a:off x="720" y="1872"/>
                  <a:ext cx="0" cy="48"/>
                </a:xfrm>
                <a:prstGeom prst="line">
                  <a:avLst/>
                </a:prstGeom>
                <a:noFill/>
                <a:ln w="19050">
                  <a:solidFill>
                    <a:srgbClr val="FF9900"/>
                  </a:solidFill>
                  <a:round/>
                  <a:headEnd/>
                  <a:tailEnd/>
                </a:ln>
              </p:spPr>
              <p:txBody>
                <a:bodyPr/>
                <a:lstStyle/>
                <a:p>
                  <a:endParaRPr lang="en-US"/>
                </a:p>
              </p:txBody>
            </p:sp>
            <p:sp>
              <p:nvSpPr>
                <p:cNvPr id="19" name="Line 288"/>
                <p:cNvSpPr>
                  <a:spLocks noChangeShapeType="1"/>
                </p:cNvSpPr>
                <p:nvPr/>
              </p:nvSpPr>
              <p:spPr bwMode="auto">
                <a:xfrm>
                  <a:off x="768" y="1872"/>
                  <a:ext cx="0" cy="48"/>
                </a:xfrm>
                <a:prstGeom prst="line">
                  <a:avLst/>
                </a:prstGeom>
                <a:noFill/>
                <a:ln w="19050">
                  <a:solidFill>
                    <a:srgbClr val="FF9900"/>
                  </a:solidFill>
                  <a:round/>
                  <a:headEnd/>
                  <a:tailEnd/>
                </a:ln>
              </p:spPr>
              <p:txBody>
                <a:bodyPr/>
                <a:lstStyle/>
                <a:p>
                  <a:endParaRPr lang="en-US"/>
                </a:p>
              </p:txBody>
            </p:sp>
            <p:sp>
              <p:nvSpPr>
                <p:cNvPr id="20" name="Line 289"/>
                <p:cNvSpPr>
                  <a:spLocks noChangeShapeType="1"/>
                </p:cNvSpPr>
                <p:nvPr/>
              </p:nvSpPr>
              <p:spPr bwMode="auto">
                <a:xfrm>
                  <a:off x="864" y="1872"/>
                  <a:ext cx="0" cy="48"/>
                </a:xfrm>
                <a:prstGeom prst="line">
                  <a:avLst/>
                </a:prstGeom>
                <a:noFill/>
                <a:ln w="19050">
                  <a:solidFill>
                    <a:srgbClr val="FF9900"/>
                  </a:solidFill>
                  <a:round/>
                  <a:headEnd/>
                  <a:tailEnd/>
                </a:ln>
              </p:spPr>
              <p:txBody>
                <a:bodyPr/>
                <a:lstStyle/>
                <a:p>
                  <a:endParaRPr lang="en-US"/>
                </a:p>
              </p:txBody>
            </p:sp>
            <p:sp>
              <p:nvSpPr>
                <p:cNvPr id="21" name="Line 290"/>
                <p:cNvSpPr>
                  <a:spLocks noChangeShapeType="1"/>
                </p:cNvSpPr>
                <p:nvPr/>
              </p:nvSpPr>
              <p:spPr bwMode="auto">
                <a:xfrm>
                  <a:off x="816" y="1872"/>
                  <a:ext cx="0" cy="48"/>
                </a:xfrm>
                <a:prstGeom prst="line">
                  <a:avLst/>
                </a:prstGeom>
                <a:noFill/>
                <a:ln w="19050">
                  <a:solidFill>
                    <a:srgbClr val="FF9900"/>
                  </a:solidFill>
                  <a:round/>
                  <a:headEnd/>
                  <a:tailEnd/>
                </a:ln>
              </p:spPr>
              <p:txBody>
                <a:bodyPr/>
                <a:lstStyle/>
                <a:p>
                  <a:endParaRPr lang="en-US"/>
                </a:p>
              </p:txBody>
            </p:sp>
            <p:sp>
              <p:nvSpPr>
                <p:cNvPr id="22" name="Line 291"/>
                <p:cNvSpPr>
                  <a:spLocks noChangeShapeType="1"/>
                </p:cNvSpPr>
                <p:nvPr/>
              </p:nvSpPr>
              <p:spPr bwMode="auto">
                <a:xfrm>
                  <a:off x="912" y="1872"/>
                  <a:ext cx="0" cy="48"/>
                </a:xfrm>
                <a:prstGeom prst="line">
                  <a:avLst/>
                </a:prstGeom>
                <a:noFill/>
                <a:ln w="19050">
                  <a:solidFill>
                    <a:srgbClr val="FF9900"/>
                  </a:solidFill>
                  <a:round/>
                  <a:headEnd/>
                  <a:tailEnd/>
                </a:ln>
              </p:spPr>
              <p:txBody>
                <a:bodyPr/>
                <a:lstStyle/>
                <a:p>
                  <a:endParaRPr lang="en-US"/>
                </a:p>
              </p:txBody>
            </p:sp>
            <p:sp>
              <p:nvSpPr>
                <p:cNvPr id="23" name="Line 292"/>
                <p:cNvSpPr>
                  <a:spLocks noChangeShapeType="1"/>
                </p:cNvSpPr>
                <p:nvPr/>
              </p:nvSpPr>
              <p:spPr bwMode="auto">
                <a:xfrm>
                  <a:off x="960" y="1872"/>
                  <a:ext cx="0" cy="48"/>
                </a:xfrm>
                <a:prstGeom prst="line">
                  <a:avLst/>
                </a:prstGeom>
                <a:noFill/>
                <a:ln w="19050">
                  <a:solidFill>
                    <a:srgbClr val="FF9900"/>
                  </a:solidFill>
                  <a:round/>
                  <a:headEnd/>
                  <a:tailEnd/>
                </a:ln>
              </p:spPr>
              <p:txBody>
                <a:bodyPr/>
                <a:lstStyle/>
                <a:p>
                  <a:endParaRPr lang="en-US"/>
                </a:p>
              </p:txBody>
            </p:sp>
            <p:sp>
              <p:nvSpPr>
                <p:cNvPr id="24" name="Line 293"/>
                <p:cNvSpPr>
                  <a:spLocks noChangeShapeType="1"/>
                </p:cNvSpPr>
                <p:nvPr/>
              </p:nvSpPr>
              <p:spPr bwMode="auto">
                <a:xfrm>
                  <a:off x="1008" y="1872"/>
                  <a:ext cx="0" cy="48"/>
                </a:xfrm>
                <a:prstGeom prst="line">
                  <a:avLst/>
                </a:prstGeom>
                <a:noFill/>
                <a:ln w="19050">
                  <a:solidFill>
                    <a:srgbClr val="FF9900"/>
                  </a:solidFill>
                  <a:round/>
                  <a:headEnd/>
                  <a:tailEnd/>
                </a:ln>
              </p:spPr>
              <p:txBody>
                <a:bodyPr/>
                <a:lstStyle/>
                <a:p>
                  <a:endParaRPr lang="en-US"/>
                </a:p>
              </p:txBody>
            </p:sp>
            <p:sp>
              <p:nvSpPr>
                <p:cNvPr id="25" name="Line 294"/>
                <p:cNvSpPr>
                  <a:spLocks noChangeShapeType="1"/>
                </p:cNvSpPr>
                <p:nvPr/>
              </p:nvSpPr>
              <p:spPr bwMode="auto">
                <a:xfrm>
                  <a:off x="1056" y="1872"/>
                  <a:ext cx="0" cy="48"/>
                </a:xfrm>
                <a:prstGeom prst="line">
                  <a:avLst/>
                </a:prstGeom>
                <a:noFill/>
                <a:ln w="19050">
                  <a:solidFill>
                    <a:srgbClr val="FF9900"/>
                  </a:solidFill>
                  <a:round/>
                  <a:headEnd/>
                  <a:tailEnd/>
                </a:ln>
              </p:spPr>
              <p:txBody>
                <a:bodyPr/>
                <a:lstStyle/>
                <a:p>
                  <a:endParaRPr lang="en-US"/>
                </a:p>
              </p:txBody>
            </p:sp>
            <p:sp>
              <p:nvSpPr>
                <p:cNvPr id="26" name="Line 295"/>
                <p:cNvSpPr>
                  <a:spLocks noChangeShapeType="1"/>
                </p:cNvSpPr>
                <p:nvPr/>
              </p:nvSpPr>
              <p:spPr bwMode="auto">
                <a:xfrm>
                  <a:off x="1104" y="1872"/>
                  <a:ext cx="0" cy="48"/>
                </a:xfrm>
                <a:prstGeom prst="line">
                  <a:avLst/>
                </a:prstGeom>
                <a:noFill/>
                <a:ln w="19050">
                  <a:solidFill>
                    <a:srgbClr val="FF9900"/>
                  </a:solidFill>
                  <a:round/>
                  <a:headEnd/>
                  <a:tailEnd/>
                </a:ln>
              </p:spPr>
              <p:txBody>
                <a:bodyPr/>
                <a:lstStyle/>
                <a:p>
                  <a:endParaRPr lang="en-US"/>
                </a:p>
              </p:txBody>
            </p:sp>
            <p:sp>
              <p:nvSpPr>
                <p:cNvPr id="27" name="Line 296"/>
                <p:cNvSpPr>
                  <a:spLocks noChangeShapeType="1"/>
                </p:cNvSpPr>
                <p:nvPr/>
              </p:nvSpPr>
              <p:spPr bwMode="auto">
                <a:xfrm>
                  <a:off x="1152" y="1872"/>
                  <a:ext cx="0" cy="48"/>
                </a:xfrm>
                <a:prstGeom prst="line">
                  <a:avLst/>
                </a:prstGeom>
                <a:noFill/>
                <a:ln w="19050">
                  <a:solidFill>
                    <a:srgbClr val="FF9900"/>
                  </a:solidFill>
                  <a:round/>
                  <a:headEnd/>
                  <a:tailEnd/>
                </a:ln>
              </p:spPr>
              <p:txBody>
                <a:bodyPr/>
                <a:lstStyle/>
                <a:p>
                  <a:endParaRPr lang="en-US"/>
                </a:p>
              </p:txBody>
            </p:sp>
            <p:sp>
              <p:nvSpPr>
                <p:cNvPr id="28" name="Line 297"/>
                <p:cNvSpPr>
                  <a:spLocks noChangeShapeType="1"/>
                </p:cNvSpPr>
                <p:nvPr/>
              </p:nvSpPr>
              <p:spPr bwMode="auto">
                <a:xfrm>
                  <a:off x="1200" y="1872"/>
                  <a:ext cx="0" cy="48"/>
                </a:xfrm>
                <a:prstGeom prst="line">
                  <a:avLst/>
                </a:prstGeom>
                <a:noFill/>
                <a:ln w="19050">
                  <a:solidFill>
                    <a:srgbClr val="FF9900"/>
                  </a:solidFill>
                  <a:round/>
                  <a:headEnd/>
                  <a:tailEnd/>
                </a:ln>
              </p:spPr>
              <p:txBody>
                <a:bodyPr/>
                <a:lstStyle/>
                <a:p>
                  <a:endParaRPr lang="en-US"/>
                </a:p>
              </p:txBody>
            </p:sp>
            <p:sp>
              <p:nvSpPr>
                <p:cNvPr id="29" name="Line 298"/>
                <p:cNvSpPr>
                  <a:spLocks noChangeShapeType="1"/>
                </p:cNvSpPr>
                <p:nvPr/>
              </p:nvSpPr>
              <p:spPr bwMode="auto">
                <a:xfrm>
                  <a:off x="1248" y="1872"/>
                  <a:ext cx="0" cy="48"/>
                </a:xfrm>
                <a:prstGeom prst="line">
                  <a:avLst/>
                </a:prstGeom>
                <a:noFill/>
                <a:ln w="19050">
                  <a:solidFill>
                    <a:srgbClr val="FF9900"/>
                  </a:solidFill>
                  <a:round/>
                  <a:headEnd/>
                  <a:tailEnd/>
                </a:ln>
              </p:spPr>
              <p:txBody>
                <a:bodyPr/>
                <a:lstStyle/>
                <a:p>
                  <a:endParaRPr lang="en-US"/>
                </a:p>
              </p:txBody>
            </p:sp>
            <p:sp>
              <p:nvSpPr>
                <p:cNvPr id="30" name="Line 299"/>
                <p:cNvSpPr>
                  <a:spLocks noChangeShapeType="1"/>
                </p:cNvSpPr>
                <p:nvPr/>
              </p:nvSpPr>
              <p:spPr bwMode="auto">
                <a:xfrm>
                  <a:off x="1296" y="1872"/>
                  <a:ext cx="0" cy="48"/>
                </a:xfrm>
                <a:prstGeom prst="line">
                  <a:avLst/>
                </a:prstGeom>
                <a:noFill/>
                <a:ln w="19050">
                  <a:solidFill>
                    <a:srgbClr val="FF9900"/>
                  </a:solidFill>
                  <a:round/>
                  <a:headEnd/>
                  <a:tailEnd/>
                </a:ln>
              </p:spPr>
              <p:txBody>
                <a:bodyPr/>
                <a:lstStyle/>
                <a:p>
                  <a:endParaRPr lang="en-US"/>
                </a:p>
              </p:txBody>
            </p:sp>
            <p:sp>
              <p:nvSpPr>
                <p:cNvPr id="31" name="Line 300"/>
                <p:cNvSpPr>
                  <a:spLocks noChangeShapeType="1"/>
                </p:cNvSpPr>
                <p:nvPr/>
              </p:nvSpPr>
              <p:spPr bwMode="auto">
                <a:xfrm>
                  <a:off x="1344" y="1872"/>
                  <a:ext cx="0" cy="48"/>
                </a:xfrm>
                <a:prstGeom prst="line">
                  <a:avLst/>
                </a:prstGeom>
                <a:noFill/>
                <a:ln w="19050">
                  <a:solidFill>
                    <a:srgbClr val="FF9900"/>
                  </a:solidFill>
                  <a:round/>
                  <a:headEnd/>
                  <a:tailEnd/>
                </a:ln>
              </p:spPr>
              <p:txBody>
                <a:bodyPr/>
                <a:lstStyle/>
                <a:p>
                  <a:endParaRPr lang="en-US"/>
                </a:p>
              </p:txBody>
            </p:sp>
            <p:sp>
              <p:nvSpPr>
                <p:cNvPr id="32" name="Line 301"/>
                <p:cNvSpPr>
                  <a:spLocks noChangeShapeType="1"/>
                </p:cNvSpPr>
                <p:nvPr/>
              </p:nvSpPr>
              <p:spPr bwMode="auto">
                <a:xfrm>
                  <a:off x="1392" y="1872"/>
                  <a:ext cx="0" cy="48"/>
                </a:xfrm>
                <a:prstGeom prst="line">
                  <a:avLst/>
                </a:prstGeom>
                <a:noFill/>
                <a:ln w="19050">
                  <a:solidFill>
                    <a:srgbClr val="FF9900"/>
                  </a:solidFill>
                  <a:round/>
                  <a:headEnd/>
                  <a:tailEnd/>
                </a:ln>
              </p:spPr>
              <p:txBody>
                <a:bodyPr/>
                <a:lstStyle/>
                <a:p>
                  <a:endParaRPr lang="en-US"/>
                </a:p>
              </p:txBody>
            </p:sp>
            <p:sp>
              <p:nvSpPr>
                <p:cNvPr id="33" name="Line 302"/>
                <p:cNvSpPr>
                  <a:spLocks noChangeShapeType="1"/>
                </p:cNvSpPr>
                <p:nvPr/>
              </p:nvSpPr>
              <p:spPr bwMode="auto">
                <a:xfrm>
                  <a:off x="1440" y="1872"/>
                  <a:ext cx="0" cy="48"/>
                </a:xfrm>
                <a:prstGeom prst="line">
                  <a:avLst/>
                </a:prstGeom>
                <a:noFill/>
                <a:ln w="19050">
                  <a:solidFill>
                    <a:srgbClr val="FF9900"/>
                  </a:solidFill>
                  <a:round/>
                  <a:headEnd/>
                  <a:tailEnd/>
                </a:ln>
              </p:spPr>
              <p:txBody>
                <a:bodyPr/>
                <a:lstStyle/>
                <a:p>
                  <a:endParaRPr lang="en-US"/>
                </a:p>
              </p:txBody>
            </p:sp>
            <p:sp>
              <p:nvSpPr>
                <p:cNvPr id="34" name="Line 303"/>
                <p:cNvSpPr>
                  <a:spLocks noChangeShapeType="1"/>
                </p:cNvSpPr>
                <p:nvPr/>
              </p:nvSpPr>
              <p:spPr bwMode="auto">
                <a:xfrm>
                  <a:off x="1488" y="1872"/>
                  <a:ext cx="0" cy="48"/>
                </a:xfrm>
                <a:prstGeom prst="line">
                  <a:avLst/>
                </a:prstGeom>
                <a:noFill/>
                <a:ln w="19050">
                  <a:solidFill>
                    <a:srgbClr val="FF9900"/>
                  </a:solidFill>
                  <a:round/>
                  <a:headEnd/>
                  <a:tailEnd/>
                </a:ln>
              </p:spPr>
              <p:txBody>
                <a:bodyPr/>
                <a:lstStyle/>
                <a:p>
                  <a:endParaRPr lang="en-US"/>
                </a:p>
              </p:txBody>
            </p:sp>
            <p:sp>
              <p:nvSpPr>
                <p:cNvPr id="35" name="Line 304"/>
                <p:cNvSpPr>
                  <a:spLocks noChangeShapeType="1"/>
                </p:cNvSpPr>
                <p:nvPr/>
              </p:nvSpPr>
              <p:spPr bwMode="auto">
                <a:xfrm>
                  <a:off x="1536" y="1872"/>
                  <a:ext cx="0" cy="48"/>
                </a:xfrm>
                <a:prstGeom prst="line">
                  <a:avLst/>
                </a:prstGeom>
                <a:noFill/>
                <a:ln w="19050">
                  <a:solidFill>
                    <a:srgbClr val="FF9900"/>
                  </a:solidFill>
                  <a:round/>
                  <a:headEnd/>
                  <a:tailEnd/>
                </a:ln>
              </p:spPr>
              <p:txBody>
                <a:bodyPr/>
                <a:lstStyle/>
                <a:p>
                  <a:endParaRPr lang="en-US"/>
                </a:p>
              </p:txBody>
            </p:sp>
            <p:sp>
              <p:nvSpPr>
                <p:cNvPr id="36" name="Line 305"/>
                <p:cNvSpPr>
                  <a:spLocks noChangeShapeType="1"/>
                </p:cNvSpPr>
                <p:nvPr/>
              </p:nvSpPr>
              <p:spPr bwMode="auto">
                <a:xfrm>
                  <a:off x="1584" y="1872"/>
                  <a:ext cx="0" cy="48"/>
                </a:xfrm>
                <a:prstGeom prst="line">
                  <a:avLst/>
                </a:prstGeom>
                <a:noFill/>
                <a:ln w="19050">
                  <a:solidFill>
                    <a:srgbClr val="FF9900"/>
                  </a:solidFill>
                  <a:round/>
                  <a:headEnd/>
                  <a:tailEnd/>
                </a:ln>
              </p:spPr>
              <p:txBody>
                <a:bodyPr/>
                <a:lstStyle/>
                <a:p>
                  <a:endParaRPr lang="en-US"/>
                </a:p>
              </p:txBody>
            </p:sp>
            <p:sp>
              <p:nvSpPr>
                <p:cNvPr id="37" name="Line 306"/>
                <p:cNvSpPr>
                  <a:spLocks noChangeShapeType="1"/>
                </p:cNvSpPr>
                <p:nvPr/>
              </p:nvSpPr>
              <p:spPr bwMode="auto">
                <a:xfrm>
                  <a:off x="1632" y="1872"/>
                  <a:ext cx="0" cy="48"/>
                </a:xfrm>
                <a:prstGeom prst="line">
                  <a:avLst/>
                </a:prstGeom>
                <a:noFill/>
                <a:ln w="19050">
                  <a:solidFill>
                    <a:srgbClr val="FF9900"/>
                  </a:solidFill>
                  <a:round/>
                  <a:headEnd/>
                  <a:tailEnd/>
                </a:ln>
              </p:spPr>
              <p:txBody>
                <a:bodyPr/>
                <a:lstStyle/>
                <a:p>
                  <a:endParaRPr lang="en-US"/>
                </a:p>
              </p:txBody>
            </p:sp>
            <p:sp>
              <p:nvSpPr>
                <p:cNvPr id="38" name="Line 307"/>
                <p:cNvSpPr>
                  <a:spLocks noChangeShapeType="1"/>
                </p:cNvSpPr>
                <p:nvPr/>
              </p:nvSpPr>
              <p:spPr bwMode="auto">
                <a:xfrm>
                  <a:off x="1680" y="1872"/>
                  <a:ext cx="0" cy="48"/>
                </a:xfrm>
                <a:prstGeom prst="line">
                  <a:avLst/>
                </a:prstGeom>
                <a:noFill/>
                <a:ln w="19050">
                  <a:solidFill>
                    <a:srgbClr val="FF9900"/>
                  </a:solidFill>
                  <a:round/>
                  <a:headEnd/>
                  <a:tailEnd/>
                </a:ln>
              </p:spPr>
              <p:txBody>
                <a:bodyPr/>
                <a:lstStyle/>
                <a:p>
                  <a:endParaRPr lang="en-US"/>
                </a:p>
              </p:txBody>
            </p:sp>
            <p:sp>
              <p:nvSpPr>
                <p:cNvPr id="39" name="Line 308"/>
                <p:cNvSpPr>
                  <a:spLocks noChangeShapeType="1"/>
                </p:cNvSpPr>
                <p:nvPr/>
              </p:nvSpPr>
              <p:spPr bwMode="auto">
                <a:xfrm>
                  <a:off x="1728" y="1872"/>
                  <a:ext cx="0" cy="48"/>
                </a:xfrm>
                <a:prstGeom prst="line">
                  <a:avLst/>
                </a:prstGeom>
                <a:noFill/>
                <a:ln w="19050">
                  <a:solidFill>
                    <a:srgbClr val="FF9900"/>
                  </a:solidFill>
                  <a:round/>
                  <a:headEnd/>
                  <a:tailEnd/>
                </a:ln>
              </p:spPr>
              <p:txBody>
                <a:bodyPr/>
                <a:lstStyle/>
                <a:p>
                  <a:endParaRPr lang="en-US"/>
                </a:p>
              </p:txBody>
            </p:sp>
            <p:sp>
              <p:nvSpPr>
                <p:cNvPr id="40" name="Line 309"/>
                <p:cNvSpPr>
                  <a:spLocks noChangeShapeType="1"/>
                </p:cNvSpPr>
                <p:nvPr/>
              </p:nvSpPr>
              <p:spPr bwMode="auto">
                <a:xfrm>
                  <a:off x="1776" y="1872"/>
                  <a:ext cx="0" cy="48"/>
                </a:xfrm>
                <a:prstGeom prst="line">
                  <a:avLst/>
                </a:prstGeom>
                <a:noFill/>
                <a:ln w="19050">
                  <a:solidFill>
                    <a:srgbClr val="FF9900"/>
                  </a:solidFill>
                  <a:round/>
                  <a:headEnd/>
                  <a:tailEnd/>
                </a:ln>
              </p:spPr>
              <p:txBody>
                <a:bodyPr/>
                <a:lstStyle/>
                <a:p>
                  <a:endParaRPr lang="en-US"/>
                </a:p>
              </p:txBody>
            </p:sp>
            <p:sp>
              <p:nvSpPr>
                <p:cNvPr id="41" name="Line 310"/>
                <p:cNvSpPr>
                  <a:spLocks noChangeShapeType="1"/>
                </p:cNvSpPr>
                <p:nvPr/>
              </p:nvSpPr>
              <p:spPr bwMode="auto">
                <a:xfrm>
                  <a:off x="1824" y="1872"/>
                  <a:ext cx="0" cy="48"/>
                </a:xfrm>
                <a:prstGeom prst="line">
                  <a:avLst/>
                </a:prstGeom>
                <a:noFill/>
                <a:ln w="19050">
                  <a:solidFill>
                    <a:srgbClr val="FF9900"/>
                  </a:solidFill>
                  <a:round/>
                  <a:headEnd/>
                  <a:tailEnd/>
                </a:ln>
              </p:spPr>
              <p:txBody>
                <a:bodyPr/>
                <a:lstStyle/>
                <a:p>
                  <a:endParaRPr lang="en-US"/>
                </a:p>
              </p:txBody>
            </p:sp>
            <p:sp>
              <p:nvSpPr>
                <p:cNvPr id="42" name="Line 311"/>
                <p:cNvSpPr>
                  <a:spLocks noChangeShapeType="1"/>
                </p:cNvSpPr>
                <p:nvPr/>
              </p:nvSpPr>
              <p:spPr bwMode="auto">
                <a:xfrm>
                  <a:off x="1872" y="1872"/>
                  <a:ext cx="0" cy="48"/>
                </a:xfrm>
                <a:prstGeom prst="line">
                  <a:avLst/>
                </a:prstGeom>
                <a:noFill/>
                <a:ln w="19050">
                  <a:solidFill>
                    <a:srgbClr val="FF9900"/>
                  </a:solidFill>
                  <a:round/>
                  <a:headEnd/>
                  <a:tailEnd/>
                </a:ln>
              </p:spPr>
              <p:txBody>
                <a:bodyPr/>
                <a:lstStyle/>
                <a:p>
                  <a:endParaRPr lang="en-US"/>
                </a:p>
              </p:txBody>
            </p:sp>
            <p:sp>
              <p:nvSpPr>
                <p:cNvPr id="43" name="Line 312"/>
                <p:cNvSpPr>
                  <a:spLocks noChangeShapeType="1"/>
                </p:cNvSpPr>
                <p:nvPr/>
              </p:nvSpPr>
              <p:spPr bwMode="auto">
                <a:xfrm>
                  <a:off x="1920" y="1872"/>
                  <a:ext cx="0" cy="48"/>
                </a:xfrm>
                <a:prstGeom prst="line">
                  <a:avLst/>
                </a:prstGeom>
                <a:noFill/>
                <a:ln w="19050">
                  <a:solidFill>
                    <a:srgbClr val="FF9900"/>
                  </a:solidFill>
                  <a:round/>
                  <a:headEnd/>
                  <a:tailEnd/>
                </a:ln>
              </p:spPr>
              <p:txBody>
                <a:bodyPr/>
                <a:lstStyle/>
                <a:p>
                  <a:endParaRPr lang="en-US"/>
                </a:p>
              </p:txBody>
            </p:sp>
            <p:sp>
              <p:nvSpPr>
                <p:cNvPr id="44" name="Line 313"/>
                <p:cNvSpPr>
                  <a:spLocks noChangeShapeType="1"/>
                </p:cNvSpPr>
                <p:nvPr/>
              </p:nvSpPr>
              <p:spPr bwMode="auto">
                <a:xfrm>
                  <a:off x="1968" y="1872"/>
                  <a:ext cx="0" cy="48"/>
                </a:xfrm>
                <a:prstGeom prst="line">
                  <a:avLst/>
                </a:prstGeom>
                <a:noFill/>
                <a:ln w="19050">
                  <a:solidFill>
                    <a:srgbClr val="FF9900"/>
                  </a:solidFill>
                  <a:round/>
                  <a:headEnd/>
                  <a:tailEnd/>
                </a:ln>
              </p:spPr>
              <p:txBody>
                <a:bodyPr/>
                <a:lstStyle/>
                <a:p>
                  <a:endParaRPr lang="en-US"/>
                </a:p>
              </p:txBody>
            </p:sp>
            <p:sp>
              <p:nvSpPr>
                <p:cNvPr id="45" name="Line 314"/>
                <p:cNvSpPr>
                  <a:spLocks noChangeShapeType="1"/>
                </p:cNvSpPr>
                <p:nvPr/>
              </p:nvSpPr>
              <p:spPr bwMode="auto">
                <a:xfrm>
                  <a:off x="2016" y="1872"/>
                  <a:ext cx="0" cy="48"/>
                </a:xfrm>
                <a:prstGeom prst="line">
                  <a:avLst/>
                </a:prstGeom>
                <a:noFill/>
                <a:ln w="19050">
                  <a:solidFill>
                    <a:srgbClr val="FF9900"/>
                  </a:solidFill>
                  <a:round/>
                  <a:headEnd/>
                  <a:tailEnd/>
                </a:ln>
              </p:spPr>
              <p:txBody>
                <a:bodyPr/>
                <a:lstStyle/>
                <a:p>
                  <a:endParaRPr lang="en-US"/>
                </a:p>
              </p:txBody>
            </p:sp>
            <p:sp>
              <p:nvSpPr>
                <p:cNvPr id="46" name="Line 315"/>
                <p:cNvSpPr>
                  <a:spLocks noChangeShapeType="1"/>
                </p:cNvSpPr>
                <p:nvPr/>
              </p:nvSpPr>
              <p:spPr bwMode="auto">
                <a:xfrm>
                  <a:off x="2064" y="1872"/>
                  <a:ext cx="0" cy="48"/>
                </a:xfrm>
                <a:prstGeom prst="line">
                  <a:avLst/>
                </a:prstGeom>
                <a:noFill/>
                <a:ln w="19050">
                  <a:solidFill>
                    <a:srgbClr val="FF9900"/>
                  </a:solidFill>
                  <a:round/>
                  <a:headEnd/>
                  <a:tailEnd/>
                </a:ln>
              </p:spPr>
              <p:txBody>
                <a:bodyPr/>
                <a:lstStyle/>
                <a:p>
                  <a:endParaRPr lang="en-US"/>
                </a:p>
              </p:txBody>
            </p:sp>
            <p:sp>
              <p:nvSpPr>
                <p:cNvPr id="47" name="Line 316"/>
                <p:cNvSpPr>
                  <a:spLocks noChangeShapeType="1"/>
                </p:cNvSpPr>
                <p:nvPr/>
              </p:nvSpPr>
              <p:spPr bwMode="auto">
                <a:xfrm>
                  <a:off x="2112" y="1872"/>
                  <a:ext cx="0" cy="48"/>
                </a:xfrm>
                <a:prstGeom prst="line">
                  <a:avLst/>
                </a:prstGeom>
                <a:noFill/>
                <a:ln w="19050">
                  <a:solidFill>
                    <a:srgbClr val="FF9900"/>
                  </a:solidFill>
                  <a:round/>
                  <a:headEnd/>
                  <a:tailEnd/>
                </a:ln>
              </p:spPr>
              <p:txBody>
                <a:bodyPr/>
                <a:lstStyle/>
                <a:p>
                  <a:endParaRPr lang="en-US"/>
                </a:p>
              </p:txBody>
            </p:sp>
            <p:sp>
              <p:nvSpPr>
                <p:cNvPr id="48" name="Line 317"/>
                <p:cNvSpPr>
                  <a:spLocks noChangeShapeType="1"/>
                </p:cNvSpPr>
                <p:nvPr/>
              </p:nvSpPr>
              <p:spPr bwMode="auto">
                <a:xfrm>
                  <a:off x="2160" y="1872"/>
                  <a:ext cx="0" cy="48"/>
                </a:xfrm>
                <a:prstGeom prst="line">
                  <a:avLst/>
                </a:prstGeom>
                <a:noFill/>
                <a:ln w="19050">
                  <a:solidFill>
                    <a:srgbClr val="FF9900"/>
                  </a:solidFill>
                  <a:round/>
                  <a:headEnd/>
                  <a:tailEnd/>
                </a:ln>
              </p:spPr>
              <p:txBody>
                <a:bodyPr/>
                <a:lstStyle/>
                <a:p>
                  <a:endParaRPr lang="en-US"/>
                </a:p>
              </p:txBody>
            </p:sp>
            <p:sp>
              <p:nvSpPr>
                <p:cNvPr id="49" name="Line 318"/>
                <p:cNvSpPr>
                  <a:spLocks noChangeShapeType="1"/>
                </p:cNvSpPr>
                <p:nvPr/>
              </p:nvSpPr>
              <p:spPr bwMode="auto">
                <a:xfrm>
                  <a:off x="2208" y="1872"/>
                  <a:ext cx="0" cy="48"/>
                </a:xfrm>
                <a:prstGeom prst="line">
                  <a:avLst/>
                </a:prstGeom>
                <a:noFill/>
                <a:ln w="19050">
                  <a:solidFill>
                    <a:srgbClr val="FF9900"/>
                  </a:solidFill>
                  <a:round/>
                  <a:headEnd/>
                  <a:tailEnd/>
                </a:ln>
              </p:spPr>
              <p:txBody>
                <a:bodyPr/>
                <a:lstStyle/>
                <a:p>
                  <a:endParaRPr lang="en-US"/>
                </a:p>
              </p:txBody>
            </p:sp>
          </p:grpSp>
        </p:grpSp>
        <p:sp>
          <p:nvSpPr>
            <p:cNvPr id="8" name="Text Box 321"/>
            <p:cNvSpPr txBox="1">
              <a:spLocks noChangeArrowheads="1"/>
            </p:cNvSpPr>
            <p:nvPr/>
          </p:nvSpPr>
          <p:spPr bwMode="auto">
            <a:xfrm>
              <a:off x="7009805" y="5653757"/>
              <a:ext cx="803275" cy="336550"/>
            </a:xfrm>
            <a:prstGeom prst="rect">
              <a:avLst/>
            </a:prstGeom>
            <a:noFill/>
            <a:ln w="9525">
              <a:noFill/>
              <a:miter lim="800000"/>
              <a:headEnd/>
              <a:tailEnd/>
            </a:ln>
          </p:spPr>
          <p:txBody>
            <a:bodyPr wrap="none">
              <a:spAutoFit/>
            </a:bodyPr>
            <a:lstStyle/>
            <a:p>
              <a:r>
                <a:rPr lang="en-US" sz="1600" dirty="0">
                  <a:solidFill>
                    <a:schemeClr val="accent2"/>
                  </a:solidFill>
                </a:rPr>
                <a:t>TTTTT</a:t>
              </a:r>
            </a:p>
          </p:txBody>
        </p:sp>
        <p:sp>
          <p:nvSpPr>
            <p:cNvPr id="9" name="Oval 322"/>
            <p:cNvSpPr>
              <a:spLocks noChangeArrowheads="1"/>
            </p:cNvSpPr>
            <p:nvPr/>
          </p:nvSpPr>
          <p:spPr bwMode="auto">
            <a:xfrm>
              <a:off x="6720880" y="5669632"/>
              <a:ext cx="381000" cy="381000"/>
            </a:xfrm>
            <a:prstGeom prst="ellipse">
              <a:avLst/>
            </a:prstGeom>
            <a:gradFill rotWithShape="0">
              <a:gsLst>
                <a:gs pos="0">
                  <a:srgbClr val="FFFFCC"/>
                </a:gs>
                <a:gs pos="100000">
                  <a:srgbClr val="76765E"/>
                </a:gs>
              </a:gsLst>
              <a:path path="shape">
                <a:fillToRect l="50000" t="50000" r="50000" b="50000"/>
              </a:path>
            </a:gradFill>
            <a:ln w="9525">
              <a:solidFill>
                <a:schemeClr val="tx1"/>
              </a:solidFill>
              <a:round/>
              <a:headEnd/>
              <a:tailEnd/>
            </a:ln>
          </p:spPr>
          <p:txBody>
            <a:bodyPr wrap="none" anchor="ctr"/>
            <a:lstStyle/>
            <a:p>
              <a:pPr algn="ctr"/>
              <a:r>
                <a:rPr lang="en-US" sz="1600" b="1" dirty="0"/>
                <a:t>RT</a:t>
              </a:r>
            </a:p>
          </p:txBody>
        </p:sp>
      </p:grpSp>
      <p:grpSp>
        <p:nvGrpSpPr>
          <p:cNvPr id="88" name="Group 87"/>
          <p:cNvGrpSpPr/>
          <p:nvPr/>
        </p:nvGrpSpPr>
        <p:grpSpPr>
          <a:xfrm>
            <a:off x="1187624" y="2454259"/>
            <a:ext cx="6537325" cy="614363"/>
            <a:chOff x="76200" y="2514600"/>
            <a:chExt cx="6537325" cy="614363"/>
          </a:xfrm>
        </p:grpSpPr>
        <p:grpSp>
          <p:nvGrpSpPr>
            <p:cNvPr id="89" name="Group 725"/>
            <p:cNvGrpSpPr>
              <a:grpSpLocks/>
            </p:cNvGrpSpPr>
            <p:nvPr/>
          </p:nvGrpSpPr>
          <p:grpSpPr bwMode="auto">
            <a:xfrm>
              <a:off x="490538" y="2514600"/>
              <a:ext cx="6122987" cy="614363"/>
              <a:chOff x="1104" y="1111"/>
              <a:chExt cx="3857" cy="387"/>
            </a:xfrm>
          </p:grpSpPr>
          <p:grpSp>
            <p:nvGrpSpPr>
              <p:cNvPr id="170" name="Group 724"/>
              <p:cNvGrpSpPr>
                <a:grpSpLocks/>
              </p:cNvGrpSpPr>
              <p:nvPr/>
            </p:nvGrpSpPr>
            <p:grpSpPr bwMode="auto">
              <a:xfrm>
                <a:off x="1104" y="1111"/>
                <a:ext cx="3857" cy="192"/>
                <a:chOff x="1104" y="1111"/>
                <a:chExt cx="3857" cy="192"/>
              </a:xfrm>
            </p:grpSpPr>
            <p:grpSp>
              <p:nvGrpSpPr>
                <p:cNvPr id="172" name="Group 323"/>
                <p:cNvGrpSpPr>
                  <a:grpSpLocks/>
                </p:cNvGrpSpPr>
                <p:nvPr/>
              </p:nvGrpSpPr>
              <p:grpSpPr bwMode="auto">
                <a:xfrm>
                  <a:off x="1104" y="1200"/>
                  <a:ext cx="3360" cy="48"/>
                  <a:chOff x="528" y="1872"/>
                  <a:chExt cx="3360" cy="48"/>
                </a:xfrm>
              </p:grpSpPr>
              <p:grpSp>
                <p:nvGrpSpPr>
                  <p:cNvPr id="174" name="Group 324"/>
                  <p:cNvGrpSpPr>
                    <a:grpSpLocks/>
                  </p:cNvGrpSpPr>
                  <p:nvPr/>
                </p:nvGrpSpPr>
                <p:grpSpPr bwMode="auto">
                  <a:xfrm>
                    <a:off x="528" y="1872"/>
                    <a:ext cx="1680" cy="48"/>
                    <a:chOff x="528" y="1872"/>
                    <a:chExt cx="1680" cy="48"/>
                  </a:xfrm>
                </p:grpSpPr>
                <p:sp>
                  <p:nvSpPr>
                    <p:cNvPr id="214" name="Line 325"/>
                    <p:cNvSpPr>
                      <a:spLocks noChangeShapeType="1"/>
                    </p:cNvSpPr>
                    <p:nvPr/>
                  </p:nvSpPr>
                  <p:spPr bwMode="auto">
                    <a:xfrm>
                      <a:off x="528" y="1872"/>
                      <a:ext cx="1680" cy="0"/>
                    </a:xfrm>
                    <a:prstGeom prst="line">
                      <a:avLst/>
                    </a:prstGeom>
                    <a:noFill/>
                    <a:ln w="19050">
                      <a:solidFill>
                        <a:srgbClr val="FF9900"/>
                      </a:solidFill>
                      <a:round/>
                      <a:headEnd/>
                      <a:tailEnd/>
                    </a:ln>
                  </p:spPr>
                  <p:txBody>
                    <a:bodyPr/>
                    <a:lstStyle/>
                    <a:p>
                      <a:endParaRPr lang="en-US"/>
                    </a:p>
                  </p:txBody>
                </p:sp>
                <p:sp>
                  <p:nvSpPr>
                    <p:cNvPr id="215" name="Line 326"/>
                    <p:cNvSpPr>
                      <a:spLocks noChangeShapeType="1"/>
                    </p:cNvSpPr>
                    <p:nvPr/>
                  </p:nvSpPr>
                  <p:spPr bwMode="auto">
                    <a:xfrm>
                      <a:off x="528" y="1872"/>
                      <a:ext cx="0" cy="48"/>
                    </a:xfrm>
                    <a:prstGeom prst="line">
                      <a:avLst/>
                    </a:prstGeom>
                    <a:noFill/>
                    <a:ln w="19050">
                      <a:solidFill>
                        <a:srgbClr val="FF9900"/>
                      </a:solidFill>
                      <a:round/>
                      <a:headEnd/>
                      <a:tailEnd/>
                    </a:ln>
                  </p:spPr>
                  <p:txBody>
                    <a:bodyPr/>
                    <a:lstStyle/>
                    <a:p>
                      <a:endParaRPr lang="en-US"/>
                    </a:p>
                  </p:txBody>
                </p:sp>
                <p:sp>
                  <p:nvSpPr>
                    <p:cNvPr id="216" name="Line 327"/>
                    <p:cNvSpPr>
                      <a:spLocks noChangeShapeType="1"/>
                    </p:cNvSpPr>
                    <p:nvPr/>
                  </p:nvSpPr>
                  <p:spPr bwMode="auto">
                    <a:xfrm>
                      <a:off x="576" y="1872"/>
                      <a:ext cx="0" cy="48"/>
                    </a:xfrm>
                    <a:prstGeom prst="line">
                      <a:avLst/>
                    </a:prstGeom>
                    <a:noFill/>
                    <a:ln w="19050">
                      <a:solidFill>
                        <a:srgbClr val="FF9900"/>
                      </a:solidFill>
                      <a:round/>
                      <a:headEnd/>
                      <a:tailEnd/>
                    </a:ln>
                  </p:spPr>
                  <p:txBody>
                    <a:bodyPr/>
                    <a:lstStyle/>
                    <a:p>
                      <a:endParaRPr lang="en-US"/>
                    </a:p>
                  </p:txBody>
                </p:sp>
                <p:sp>
                  <p:nvSpPr>
                    <p:cNvPr id="217" name="Line 328"/>
                    <p:cNvSpPr>
                      <a:spLocks noChangeShapeType="1"/>
                    </p:cNvSpPr>
                    <p:nvPr/>
                  </p:nvSpPr>
                  <p:spPr bwMode="auto">
                    <a:xfrm>
                      <a:off x="624" y="1872"/>
                      <a:ext cx="0" cy="48"/>
                    </a:xfrm>
                    <a:prstGeom prst="line">
                      <a:avLst/>
                    </a:prstGeom>
                    <a:noFill/>
                    <a:ln w="19050">
                      <a:solidFill>
                        <a:srgbClr val="FF9900"/>
                      </a:solidFill>
                      <a:round/>
                      <a:headEnd/>
                      <a:tailEnd/>
                    </a:ln>
                  </p:spPr>
                  <p:txBody>
                    <a:bodyPr/>
                    <a:lstStyle/>
                    <a:p>
                      <a:endParaRPr lang="en-US"/>
                    </a:p>
                  </p:txBody>
                </p:sp>
                <p:sp>
                  <p:nvSpPr>
                    <p:cNvPr id="218" name="Line 329"/>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219" name="Line 330"/>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220" name="Line 331"/>
                    <p:cNvSpPr>
                      <a:spLocks noChangeShapeType="1"/>
                    </p:cNvSpPr>
                    <p:nvPr/>
                  </p:nvSpPr>
                  <p:spPr bwMode="auto">
                    <a:xfrm>
                      <a:off x="720" y="1872"/>
                      <a:ext cx="0" cy="48"/>
                    </a:xfrm>
                    <a:prstGeom prst="line">
                      <a:avLst/>
                    </a:prstGeom>
                    <a:noFill/>
                    <a:ln w="19050">
                      <a:solidFill>
                        <a:srgbClr val="FF9900"/>
                      </a:solidFill>
                      <a:round/>
                      <a:headEnd/>
                      <a:tailEnd/>
                    </a:ln>
                  </p:spPr>
                  <p:txBody>
                    <a:bodyPr/>
                    <a:lstStyle/>
                    <a:p>
                      <a:endParaRPr lang="en-US"/>
                    </a:p>
                  </p:txBody>
                </p:sp>
                <p:sp>
                  <p:nvSpPr>
                    <p:cNvPr id="221" name="Line 332"/>
                    <p:cNvSpPr>
                      <a:spLocks noChangeShapeType="1"/>
                    </p:cNvSpPr>
                    <p:nvPr/>
                  </p:nvSpPr>
                  <p:spPr bwMode="auto">
                    <a:xfrm>
                      <a:off x="768" y="1872"/>
                      <a:ext cx="0" cy="48"/>
                    </a:xfrm>
                    <a:prstGeom prst="line">
                      <a:avLst/>
                    </a:prstGeom>
                    <a:noFill/>
                    <a:ln w="19050">
                      <a:solidFill>
                        <a:srgbClr val="FF9900"/>
                      </a:solidFill>
                      <a:round/>
                      <a:headEnd/>
                      <a:tailEnd/>
                    </a:ln>
                  </p:spPr>
                  <p:txBody>
                    <a:bodyPr/>
                    <a:lstStyle/>
                    <a:p>
                      <a:endParaRPr lang="en-US"/>
                    </a:p>
                  </p:txBody>
                </p:sp>
                <p:sp>
                  <p:nvSpPr>
                    <p:cNvPr id="222" name="Line 333"/>
                    <p:cNvSpPr>
                      <a:spLocks noChangeShapeType="1"/>
                    </p:cNvSpPr>
                    <p:nvPr/>
                  </p:nvSpPr>
                  <p:spPr bwMode="auto">
                    <a:xfrm>
                      <a:off x="864" y="1872"/>
                      <a:ext cx="0" cy="48"/>
                    </a:xfrm>
                    <a:prstGeom prst="line">
                      <a:avLst/>
                    </a:prstGeom>
                    <a:noFill/>
                    <a:ln w="19050">
                      <a:solidFill>
                        <a:srgbClr val="FF9900"/>
                      </a:solidFill>
                      <a:round/>
                      <a:headEnd/>
                      <a:tailEnd/>
                    </a:ln>
                  </p:spPr>
                  <p:txBody>
                    <a:bodyPr/>
                    <a:lstStyle/>
                    <a:p>
                      <a:endParaRPr lang="en-US"/>
                    </a:p>
                  </p:txBody>
                </p:sp>
                <p:sp>
                  <p:nvSpPr>
                    <p:cNvPr id="223" name="Line 334"/>
                    <p:cNvSpPr>
                      <a:spLocks noChangeShapeType="1"/>
                    </p:cNvSpPr>
                    <p:nvPr/>
                  </p:nvSpPr>
                  <p:spPr bwMode="auto">
                    <a:xfrm>
                      <a:off x="816" y="1872"/>
                      <a:ext cx="0" cy="48"/>
                    </a:xfrm>
                    <a:prstGeom prst="line">
                      <a:avLst/>
                    </a:prstGeom>
                    <a:noFill/>
                    <a:ln w="19050">
                      <a:solidFill>
                        <a:srgbClr val="FF9900"/>
                      </a:solidFill>
                      <a:round/>
                      <a:headEnd/>
                      <a:tailEnd/>
                    </a:ln>
                  </p:spPr>
                  <p:txBody>
                    <a:bodyPr/>
                    <a:lstStyle/>
                    <a:p>
                      <a:endParaRPr lang="en-US"/>
                    </a:p>
                  </p:txBody>
                </p:sp>
                <p:sp>
                  <p:nvSpPr>
                    <p:cNvPr id="224" name="Line 335"/>
                    <p:cNvSpPr>
                      <a:spLocks noChangeShapeType="1"/>
                    </p:cNvSpPr>
                    <p:nvPr/>
                  </p:nvSpPr>
                  <p:spPr bwMode="auto">
                    <a:xfrm>
                      <a:off x="912" y="1872"/>
                      <a:ext cx="0" cy="48"/>
                    </a:xfrm>
                    <a:prstGeom prst="line">
                      <a:avLst/>
                    </a:prstGeom>
                    <a:noFill/>
                    <a:ln w="19050">
                      <a:solidFill>
                        <a:srgbClr val="FF9900"/>
                      </a:solidFill>
                      <a:round/>
                      <a:headEnd/>
                      <a:tailEnd/>
                    </a:ln>
                  </p:spPr>
                  <p:txBody>
                    <a:bodyPr/>
                    <a:lstStyle/>
                    <a:p>
                      <a:endParaRPr lang="en-US"/>
                    </a:p>
                  </p:txBody>
                </p:sp>
                <p:sp>
                  <p:nvSpPr>
                    <p:cNvPr id="225" name="Line 336"/>
                    <p:cNvSpPr>
                      <a:spLocks noChangeShapeType="1"/>
                    </p:cNvSpPr>
                    <p:nvPr/>
                  </p:nvSpPr>
                  <p:spPr bwMode="auto">
                    <a:xfrm>
                      <a:off x="960" y="1872"/>
                      <a:ext cx="0" cy="48"/>
                    </a:xfrm>
                    <a:prstGeom prst="line">
                      <a:avLst/>
                    </a:prstGeom>
                    <a:noFill/>
                    <a:ln w="19050">
                      <a:solidFill>
                        <a:srgbClr val="FF9900"/>
                      </a:solidFill>
                      <a:round/>
                      <a:headEnd/>
                      <a:tailEnd/>
                    </a:ln>
                  </p:spPr>
                  <p:txBody>
                    <a:bodyPr/>
                    <a:lstStyle/>
                    <a:p>
                      <a:endParaRPr lang="en-US"/>
                    </a:p>
                  </p:txBody>
                </p:sp>
                <p:sp>
                  <p:nvSpPr>
                    <p:cNvPr id="226" name="Line 337"/>
                    <p:cNvSpPr>
                      <a:spLocks noChangeShapeType="1"/>
                    </p:cNvSpPr>
                    <p:nvPr/>
                  </p:nvSpPr>
                  <p:spPr bwMode="auto">
                    <a:xfrm>
                      <a:off x="1008" y="1872"/>
                      <a:ext cx="0" cy="48"/>
                    </a:xfrm>
                    <a:prstGeom prst="line">
                      <a:avLst/>
                    </a:prstGeom>
                    <a:noFill/>
                    <a:ln w="19050">
                      <a:solidFill>
                        <a:srgbClr val="FF9900"/>
                      </a:solidFill>
                      <a:round/>
                      <a:headEnd/>
                      <a:tailEnd/>
                    </a:ln>
                  </p:spPr>
                  <p:txBody>
                    <a:bodyPr/>
                    <a:lstStyle/>
                    <a:p>
                      <a:endParaRPr lang="en-US"/>
                    </a:p>
                  </p:txBody>
                </p:sp>
                <p:sp>
                  <p:nvSpPr>
                    <p:cNvPr id="227" name="Line 338"/>
                    <p:cNvSpPr>
                      <a:spLocks noChangeShapeType="1"/>
                    </p:cNvSpPr>
                    <p:nvPr/>
                  </p:nvSpPr>
                  <p:spPr bwMode="auto">
                    <a:xfrm>
                      <a:off x="1056" y="1872"/>
                      <a:ext cx="0" cy="48"/>
                    </a:xfrm>
                    <a:prstGeom prst="line">
                      <a:avLst/>
                    </a:prstGeom>
                    <a:noFill/>
                    <a:ln w="19050">
                      <a:solidFill>
                        <a:srgbClr val="FF9900"/>
                      </a:solidFill>
                      <a:round/>
                      <a:headEnd/>
                      <a:tailEnd/>
                    </a:ln>
                  </p:spPr>
                  <p:txBody>
                    <a:bodyPr/>
                    <a:lstStyle/>
                    <a:p>
                      <a:endParaRPr lang="en-US"/>
                    </a:p>
                  </p:txBody>
                </p:sp>
                <p:sp>
                  <p:nvSpPr>
                    <p:cNvPr id="228" name="Line 339"/>
                    <p:cNvSpPr>
                      <a:spLocks noChangeShapeType="1"/>
                    </p:cNvSpPr>
                    <p:nvPr/>
                  </p:nvSpPr>
                  <p:spPr bwMode="auto">
                    <a:xfrm>
                      <a:off x="1104" y="1872"/>
                      <a:ext cx="0" cy="48"/>
                    </a:xfrm>
                    <a:prstGeom prst="line">
                      <a:avLst/>
                    </a:prstGeom>
                    <a:noFill/>
                    <a:ln w="19050">
                      <a:solidFill>
                        <a:srgbClr val="FF9900"/>
                      </a:solidFill>
                      <a:round/>
                      <a:headEnd/>
                      <a:tailEnd/>
                    </a:ln>
                  </p:spPr>
                  <p:txBody>
                    <a:bodyPr/>
                    <a:lstStyle/>
                    <a:p>
                      <a:endParaRPr lang="en-US"/>
                    </a:p>
                  </p:txBody>
                </p:sp>
                <p:sp>
                  <p:nvSpPr>
                    <p:cNvPr id="229" name="Line 340"/>
                    <p:cNvSpPr>
                      <a:spLocks noChangeShapeType="1"/>
                    </p:cNvSpPr>
                    <p:nvPr/>
                  </p:nvSpPr>
                  <p:spPr bwMode="auto">
                    <a:xfrm>
                      <a:off x="1152" y="1872"/>
                      <a:ext cx="0" cy="48"/>
                    </a:xfrm>
                    <a:prstGeom prst="line">
                      <a:avLst/>
                    </a:prstGeom>
                    <a:noFill/>
                    <a:ln w="19050">
                      <a:solidFill>
                        <a:srgbClr val="FF9900"/>
                      </a:solidFill>
                      <a:round/>
                      <a:headEnd/>
                      <a:tailEnd/>
                    </a:ln>
                  </p:spPr>
                  <p:txBody>
                    <a:bodyPr/>
                    <a:lstStyle/>
                    <a:p>
                      <a:endParaRPr lang="en-US"/>
                    </a:p>
                  </p:txBody>
                </p:sp>
                <p:sp>
                  <p:nvSpPr>
                    <p:cNvPr id="230" name="Line 341"/>
                    <p:cNvSpPr>
                      <a:spLocks noChangeShapeType="1"/>
                    </p:cNvSpPr>
                    <p:nvPr/>
                  </p:nvSpPr>
                  <p:spPr bwMode="auto">
                    <a:xfrm>
                      <a:off x="1200" y="1872"/>
                      <a:ext cx="0" cy="48"/>
                    </a:xfrm>
                    <a:prstGeom prst="line">
                      <a:avLst/>
                    </a:prstGeom>
                    <a:noFill/>
                    <a:ln w="19050">
                      <a:solidFill>
                        <a:srgbClr val="FF9900"/>
                      </a:solidFill>
                      <a:round/>
                      <a:headEnd/>
                      <a:tailEnd/>
                    </a:ln>
                  </p:spPr>
                  <p:txBody>
                    <a:bodyPr/>
                    <a:lstStyle/>
                    <a:p>
                      <a:endParaRPr lang="en-US"/>
                    </a:p>
                  </p:txBody>
                </p:sp>
                <p:sp>
                  <p:nvSpPr>
                    <p:cNvPr id="231" name="Line 342"/>
                    <p:cNvSpPr>
                      <a:spLocks noChangeShapeType="1"/>
                    </p:cNvSpPr>
                    <p:nvPr/>
                  </p:nvSpPr>
                  <p:spPr bwMode="auto">
                    <a:xfrm>
                      <a:off x="1248" y="1872"/>
                      <a:ext cx="0" cy="48"/>
                    </a:xfrm>
                    <a:prstGeom prst="line">
                      <a:avLst/>
                    </a:prstGeom>
                    <a:noFill/>
                    <a:ln w="19050">
                      <a:solidFill>
                        <a:srgbClr val="FF9900"/>
                      </a:solidFill>
                      <a:round/>
                      <a:headEnd/>
                      <a:tailEnd/>
                    </a:ln>
                  </p:spPr>
                  <p:txBody>
                    <a:bodyPr/>
                    <a:lstStyle/>
                    <a:p>
                      <a:endParaRPr lang="en-US"/>
                    </a:p>
                  </p:txBody>
                </p:sp>
                <p:sp>
                  <p:nvSpPr>
                    <p:cNvPr id="232" name="Line 343"/>
                    <p:cNvSpPr>
                      <a:spLocks noChangeShapeType="1"/>
                    </p:cNvSpPr>
                    <p:nvPr/>
                  </p:nvSpPr>
                  <p:spPr bwMode="auto">
                    <a:xfrm>
                      <a:off x="1296" y="1872"/>
                      <a:ext cx="0" cy="48"/>
                    </a:xfrm>
                    <a:prstGeom prst="line">
                      <a:avLst/>
                    </a:prstGeom>
                    <a:noFill/>
                    <a:ln w="19050">
                      <a:solidFill>
                        <a:srgbClr val="FF9900"/>
                      </a:solidFill>
                      <a:round/>
                      <a:headEnd/>
                      <a:tailEnd/>
                    </a:ln>
                  </p:spPr>
                  <p:txBody>
                    <a:bodyPr/>
                    <a:lstStyle/>
                    <a:p>
                      <a:endParaRPr lang="en-US"/>
                    </a:p>
                  </p:txBody>
                </p:sp>
                <p:sp>
                  <p:nvSpPr>
                    <p:cNvPr id="233" name="Line 344"/>
                    <p:cNvSpPr>
                      <a:spLocks noChangeShapeType="1"/>
                    </p:cNvSpPr>
                    <p:nvPr/>
                  </p:nvSpPr>
                  <p:spPr bwMode="auto">
                    <a:xfrm>
                      <a:off x="1344" y="1872"/>
                      <a:ext cx="0" cy="48"/>
                    </a:xfrm>
                    <a:prstGeom prst="line">
                      <a:avLst/>
                    </a:prstGeom>
                    <a:noFill/>
                    <a:ln w="19050">
                      <a:solidFill>
                        <a:srgbClr val="FF9900"/>
                      </a:solidFill>
                      <a:round/>
                      <a:headEnd/>
                      <a:tailEnd/>
                    </a:ln>
                  </p:spPr>
                  <p:txBody>
                    <a:bodyPr/>
                    <a:lstStyle/>
                    <a:p>
                      <a:endParaRPr lang="en-US"/>
                    </a:p>
                  </p:txBody>
                </p:sp>
                <p:sp>
                  <p:nvSpPr>
                    <p:cNvPr id="234" name="Line 345"/>
                    <p:cNvSpPr>
                      <a:spLocks noChangeShapeType="1"/>
                    </p:cNvSpPr>
                    <p:nvPr/>
                  </p:nvSpPr>
                  <p:spPr bwMode="auto">
                    <a:xfrm>
                      <a:off x="1392" y="1872"/>
                      <a:ext cx="0" cy="48"/>
                    </a:xfrm>
                    <a:prstGeom prst="line">
                      <a:avLst/>
                    </a:prstGeom>
                    <a:noFill/>
                    <a:ln w="19050">
                      <a:solidFill>
                        <a:srgbClr val="FF9900"/>
                      </a:solidFill>
                      <a:round/>
                      <a:headEnd/>
                      <a:tailEnd/>
                    </a:ln>
                  </p:spPr>
                  <p:txBody>
                    <a:bodyPr/>
                    <a:lstStyle/>
                    <a:p>
                      <a:endParaRPr lang="en-US"/>
                    </a:p>
                  </p:txBody>
                </p:sp>
                <p:sp>
                  <p:nvSpPr>
                    <p:cNvPr id="235" name="Line 346"/>
                    <p:cNvSpPr>
                      <a:spLocks noChangeShapeType="1"/>
                    </p:cNvSpPr>
                    <p:nvPr/>
                  </p:nvSpPr>
                  <p:spPr bwMode="auto">
                    <a:xfrm>
                      <a:off x="1440" y="1872"/>
                      <a:ext cx="0" cy="48"/>
                    </a:xfrm>
                    <a:prstGeom prst="line">
                      <a:avLst/>
                    </a:prstGeom>
                    <a:noFill/>
                    <a:ln w="19050">
                      <a:solidFill>
                        <a:srgbClr val="FF9900"/>
                      </a:solidFill>
                      <a:round/>
                      <a:headEnd/>
                      <a:tailEnd/>
                    </a:ln>
                  </p:spPr>
                  <p:txBody>
                    <a:bodyPr/>
                    <a:lstStyle/>
                    <a:p>
                      <a:endParaRPr lang="en-US"/>
                    </a:p>
                  </p:txBody>
                </p:sp>
                <p:sp>
                  <p:nvSpPr>
                    <p:cNvPr id="236" name="Line 347"/>
                    <p:cNvSpPr>
                      <a:spLocks noChangeShapeType="1"/>
                    </p:cNvSpPr>
                    <p:nvPr/>
                  </p:nvSpPr>
                  <p:spPr bwMode="auto">
                    <a:xfrm>
                      <a:off x="1488" y="1872"/>
                      <a:ext cx="0" cy="48"/>
                    </a:xfrm>
                    <a:prstGeom prst="line">
                      <a:avLst/>
                    </a:prstGeom>
                    <a:noFill/>
                    <a:ln w="19050">
                      <a:solidFill>
                        <a:srgbClr val="FF9900"/>
                      </a:solidFill>
                      <a:round/>
                      <a:headEnd/>
                      <a:tailEnd/>
                    </a:ln>
                  </p:spPr>
                  <p:txBody>
                    <a:bodyPr/>
                    <a:lstStyle/>
                    <a:p>
                      <a:endParaRPr lang="en-US"/>
                    </a:p>
                  </p:txBody>
                </p:sp>
                <p:sp>
                  <p:nvSpPr>
                    <p:cNvPr id="237" name="Line 348"/>
                    <p:cNvSpPr>
                      <a:spLocks noChangeShapeType="1"/>
                    </p:cNvSpPr>
                    <p:nvPr/>
                  </p:nvSpPr>
                  <p:spPr bwMode="auto">
                    <a:xfrm>
                      <a:off x="1536" y="1872"/>
                      <a:ext cx="0" cy="48"/>
                    </a:xfrm>
                    <a:prstGeom prst="line">
                      <a:avLst/>
                    </a:prstGeom>
                    <a:noFill/>
                    <a:ln w="19050">
                      <a:solidFill>
                        <a:srgbClr val="FF9900"/>
                      </a:solidFill>
                      <a:round/>
                      <a:headEnd/>
                      <a:tailEnd/>
                    </a:ln>
                  </p:spPr>
                  <p:txBody>
                    <a:bodyPr/>
                    <a:lstStyle/>
                    <a:p>
                      <a:endParaRPr lang="en-US"/>
                    </a:p>
                  </p:txBody>
                </p:sp>
                <p:sp>
                  <p:nvSpPr>
                    <p:cNvPr id="238" name="Line 349"/>
                    <p:cNvSpPr>
                      <a:spLocks noChangeShapeType="1"/>
                    </p:cNvSpPr>
                    <p:nvPr/>
                  </p:nvSpPr>
                  <p:spPr bwMode="auto">
                    <a:xfrm>
                      <a:off x="1584" y="1872"/>
                      <a:ext cx="0" cy="48"/>
                    </a:xfrm>
                    <a:prstGeom prst="line">
                      <a:avLst/>
                    </a:prstGeom>
                    <a:noFill/>
                    <a:ln w="19050">
                      <a:solidFill>
                        <a:srgbClr val="FF9900"/>
                      </a:solidFill>
                      <a:round/>
                      <a:headEnd/>
                      <a:tailEnd/>
                    </a:ln>
                  </p:spPr>
                  <p:txBody>
                    <a:bodyPr/>
                    <a:lstStyle/>
                    <a:p>
                      <a:endParaRPr lang="en-US"/>
                    </a:p>
                  </p:txBody>
                </p:sp>
                <p:sp>
                  <p:nvSpPr>
                    <p:cNvPr id="239" name="Line 350"/>
                    <p:cNvSpPr>
                      <a:spLocks noChangeShapeType="1"/>
                    </p:cNvSpPr>
                    <p:nvPr/>
                  </p:nvSpPr>
                  <p:spPr bwMode="auto">
                    <a:xfrm>
                      <a:off x="1632" y="1872"/>
                      <a:ext cx="0" cy="48"/>
                    </a:xfrm>
                    <a:prstGeom prst="line">
                      <a:avLst/>
                    </a:prstGeom>
                    <a:noFill/>
                    <a:ln w="19050">
                      <a:solidFill>
                        <a:srgbClr val="FF9900"/>
                      </a:solidFill>
                      <a:round/>
                      <a:headEnd/>
                      <a:tailEnd/>
                    </a:ln>
                  </p:spPr>
                  <p:txBody>
                    <a:bodyPr/>
                    <a:lstStyle/>
                    <a:p>
                      <a:endParaRPr lang="en-US"/>
                    </a:p>
                  </p:txBody>
                </p:sp>
                <p:sp>
                  <p:nvSpPr>
                    <p:cNvPr id="240" name="Line 351"/>
                    <p:cNvSpPr>
                      <a:spLocks noChangeShapeType="1"/>
                    </p:cNvSpPr>
                    <p:nvPr/>
                  </p:nvSpPr>
                  <p:spPr bwMode="auto">
                    <a:xfrm>
                      <a:off x="1680" y="1872"/>
                      <a:ext cx="0" cy="48"/>
                    </a:xfrm>
                    <a:prstGeom prst="line">
                      <a:avLst/>
                    </a:prstGeom>
                    <a:noFill/>
                    <a:ln w="19050">
                      <a:solidFill>
                        <a:srgbClr val="FF9900"/>
                      </a:solidFill>
                      <a:round/>
                      <a:headEnd/>
                      <a:tailEnd/>
                    </a:ln>
                  </p:spPr>
                  <p:txBody>
                    <a:bodyPr/>
                    <a:lstStyle/>
                    <a:p>
                      <a:endParaRPr lang="en-US"/>
                    </a:p>
                  </p:txBody>
                </p:sp>
                <p:sp>
                  <p:nvSpPr>
                    <p:cNvPr id="241" name="Line 352"/>
                    <p:cNvSpPr>
                      <a:spLocks noChangeShapeType="1"/>
                    </p:cNvSpPr>
                    <p:nvPr/>
                  </p:nvSpPr>
                  <p:spPr bwMode="auto">
                    <a:xfrm>
                      <a:off x="1728" y="1872"/>
                      <a:ext cx="0" cy="48"/>
                    </a:xfrm>
                    <a:prstGeom prst="line">
                      <a:avLst/>
                    </a:prstGeom>
                    <a:noFill/>
                    <a:ln w="19050">
                      <a:solidFill>
                        <a:srgbClr val="FF9900"/>
                      </a:solidFill>
                      <a:round/>
                      <a:headEnd/>
                      <a:tailEnd/>
                    </a:ln>
                  </p:spPr>
                  <p:txBody>
                    <a:bodyPr/>
                    <a:lstStyle/>
                    <a:p>
                      <a:endParaRPr lang="en-US"/>
                    </a:p>
                  </p:txBody>
                </p:sp>
                <p:sp>
                  <p:nvSpPr>
                    <p:cNvPr id="242" name="Line 353"/>
                    <p:cNvSpPr>
                      <a:spLocks noChangeShapeType="1"/>
                    </p:cNvSpPr>
                    <p:nvPr/>
                  </p:nvSpPr>
                  <p:spPr bwMode="auto">
                    <a:xfrm>
                      <a:off x="1776" y="1872"/>
                      <a:ext cx="0" cy="48"/>
                    </a:xfrm>
                    <a:prstGeom prst="line">
                      <a:avLst/>
                    </a:prstGeom>
                    <a:noFill/>
                    <a:ln w="19050">
                      <a:solidFill>
                        <a:srgbClr val="FF9900"/>
                      </a:solidFill>
                      <a:round/>
                      <a:headEnd/>
                      <a:tailEnd/>
                    </a:ln>
                  </p:spPr>
                  <p:txBody>
                    <a:bodyPr/>
                    <a:lstStyle/>
                    <a:p>
                      <a:endParaRPr lang="en-US"/>
                    </a:p>
                  </p:txBody>
                </p:sp>
                <p:sp>
                  <p:nvSpPr>
                    <p:cNvPr id="243" name="Line 354"/>
                    <p:cNvSpPr>
                      <a:spLocks noChangeShapeType="1"/>
                    </p:cNvSpPr>
                    <p:nvPr/>
                  </p:nvSpPr>
                  <p:spPr bwMode="auto">
                    <a:xfrm>
                      <a:off x="1824" y="1872"/>
                      <a:ext cx="0" cy="48"/>
                    </a:xfrm>
                    <a:prstGeom prst="line">
                      <a:avLst/>
                    </a:prstGeom>
                    <a:noFill/>
                    <a:ln w="19050">
                      <a:solidFill>
                        <a:srgbClr val="FF9900"/>
                      </a:solidFill>
                      <a:round/>
                      <a:headEnd/>
                      <a:tailEnd/>
                    </a:ln>
                  </p:spPr>
                  <p:txBody>
                    <a:bodyPr/>
                    <a:lstStyle/>
                    <a:p>
                      <a:endParaRPr lang="en-US"/>
                    </a:p>
                  </p:txBody>
                </p:sp>
                <p:sp>
                  <p:nvSpPr>
                    <p:cNvPr id="244" name="Line 355"/>
                    <p:cNvSpPr>
                      <a:spLocks noChangeShapeType="1"/>
                    </p:cNvSpPr>
                    <p:nvPr/>
                  </p:nvSpPr>
                  <p:spPr bwMode="auto">
                    <a:xfrm>
                      <a:off x="1872" y="1872"/>
                      <a:ext cx="0" cy="48"/>
                    </a:xfrm>
                    <a:prstGeom prst="line">
                      <a:avLst/>
                    </a:prstGeom>
                    <a:noFill/>
                    <a:ln w="19050">
                      <a:solidFill>
                        <a:srgbClr val="FF9900"/>
                      </a:solidFill>
                      <a:round/>
                      <a:headEnd/>
                      <a:tailEnd/>
                    </a:ln>
                  </p:spPr>
                  <p:txBody>
                    <a:bodyPr/>
                    <a:lstStyle/>
                    <a:p>
                      <a:endParaRPr lang="en-US"/>
                    </a:p>
                  </p:txBody>
                </p:sp>
                <p:sp>
                  <p:nvSpPr>
                    <p:cNvPr id="245" name="Line 356"/>
                    <p:cNvSpPr>
                      <a:spLocks noChangeShapeType="1"/>
                    </p:cNvSpPr>
                    <p:nvPr/>
                  </p:nvSpPr>
                  <p:spPr bwMode="auto">
                    <a:xfrm>
                      <a:off x="1920" y="1872"/>
                      <a:ext cx="0" cy="48"/>
                    </a:xfrm>
                    <a:prstGeom prst="line">
                      <a:avLst/>
                    </a:prstGeom>
                    <a:noFill/>
                    <a:ln w="19050">
                      <a:solidFill>
                        <a:srgbClr val="FF9900"/>
                      </a:solidFill>
                      <a:round/>
                      <a:headEnd/>
                      <a:tailEnd/>
                    </a:ln>
                  </p:spPr>
                  <p:txBody>
                    <a:bodyPr/>
                    <a:lstStyle/>
                    <a:p>
                      <a:endParaRPr lang="en-US"/>
                    </a:p>
                  </p:txBody>
                </p:sp>
                <p:sp>
                  <p:nvSpPr>
                    <p:cNvPr id="246" name="Line 357"/>
                    <p:cNvSpPr>
                      <a:spLocks noChangeShapeType="1"/>
                    </p:cNvSpPr>
                    <p:nvPr/>
                  </p:nvSpPr>
                  <p:spPr bwMode="auto">
                    <a:xfrm>
                      <a:off x="1968" y="1872"/>
                      <a:ext cx="0" cy="48"/>
                    </a:xfrm>
                    <a:prstGeom prst="line">
                      <a:avLst/>
                    </a:prstGeom>
                    <a:noFill/>
                    <a:ln w="19050">
                      <a:solidFill>
                        <a:srgbClr val="FF9900"/>
                      </a:solidFill>
                      <a:round/>
                      <a:headEnd/>
                      <a:tailEnd/>
                    </a:ln>
                  </p:spPr>
                  <p:txBody>
                    <a:bodyPr/>
                    <a:lstStyle/>
                    <a:p>
                      <a:endParaRPr lang="en-US"/>
                    </a:p>
                  </p:txBody>
                </p:sp>
                <p:sp>
                  <p:nvSpPr>
                    <p:cNvPr id="247" name="Line 358"/>
                    <p:cNvSpPr>
                      <a:spLocks noChangeShapeType="1"/>
                    </p:cNvSpPr>
                    <p:nvPr/>
                  </p:nvSpPr>
                  <p:spPr bwMode="auto">
                    <a:xfrm>
                      <a:off x="2016" y="1872"/>
                      <a:ext cx="0" cy="48"/>
                    </a:xfrm>
                    <a:prstGeom prst="line">
                      <a:avLst/>
                    </a:prstGeom>
                    <a:noFill/>
                    <a:ln w="19050">
                      <a:solidFill>
                        <a:srgbClr val="FF9900"/>
                      </a:solidFill>
                      <a:round/>
                      <a:headEnd/>
                      <a:tailEnd/>
                    </a:ln>
                  </p:spPr>
                  <p:txBody>
                    <a:bodyPr/>
                    <a:lstStyle/>
                    <a:p>
                      <a:endParaRPr lang="en-US"/>
                    </a:p>
                  </p:txBody>
                </p:sp>
                <p:sp>
                  <p:nvSpPr>
                    <p:cNvPr id="248" name="Line 359"/>
                    <p:cNvSpPr>
                      <a:spLocks noChangeShapeType="1"/>
                    </p:cNvSpPr>
                    <p:nvPr/>
                  </p:nvSpPr>
                  <p:spPr bwMode="auto">
                    <a:xfrm>
                      <a:off x="2064" y="1872"/>
                      <a:ext cx="0" cy="48"/>
                    </a:xfrm>
                    <a:prstGeom prst="line">
                      <a:avLst/>
                    </a:prstGeom>
                    <a:noFill/>
                    <a:ln w="19050">
                      <a:solidFill>
                        <a:srgbClr val="FF9900"/>
                      </a:solidFill>
                      <a:round/>
                      <a:headEnd/>
                      <a:tailEnd/>
                    </a:ln>
                  </p:spPr>
                  <p:txBody>
                    <a:bodyPr/>
                    <a:lstStyle/>
                    <a:p>
                      <a:endParaRPr lang="en-US"/>
                    </a:p>
                  </p:txBody>
                </p:sp>
                <p:sp>
                  <p:nvSpPr>
                    <p:cNvPr id="249" name="Line 360"/>
                    <p:cNvSpPr>
                      <a:spLocks noChangeShapeType="1"/>
                    </p:cNvSpPr>
                    <p:nvPr/>
                  </p:nvSpPr>
                  <p:spPr bwMode="auto">
                    <a:xfrm>
                      <a:off x="2112" y="1872"/>
                      <a:ext cx="0" cy="48"/>
                    </a:xfrm>
                    <a:prstGeom prst="line">
                      <a:avLst/>
                    </a:prstGeom>
                    <a:noFill/>
                    <a:ln w="19050">
                      <a:solidFill>
                        <a:srgbClr val="FF9900"/>
                      </a:solidFill>
                      <a:round/>
                      <a:headEnd/>
                      <a:tailEnd/>
                    </a:ln>
                  </p:spPr>
                  <p:txBody>
                    <a:bodyPr/>
                    <a:lstStyle/>
                    <a:p>
                      <a:endParaRPr lang="en-US"/>
                    </a:p>
                  </p:txBody>
                </p:sp>
                <p:sp>
                  <p:nvSpPr>
                    <p:cNvPr id="250" name="Line 361"/>
                    <p:cNvSpPr>
                      <a:spLocks noChangeShapeType="1"/>
                    </p:cNvSpPr>
                    <p:nvPr/>
                  </p:nvSpPr>
                  <p:spPr bwMode="auto">
                    <a:xfrm>
                      <a:off x="2160" y="1872"/>
                      <a:ext cx="0" cy="48"/>
                    </a:xfrm>
                    <a:prstGeom prst="line">
                      <a:avLst/>
                    </a:prstGeom>
                    <a:noFill/>
                    <a:ln w="19050">
                      <a:solidFill>
                        <a:srgbClr val="FF9900"/>
                      </a:solidFill>
                      <a:round/>
                      <a:headEnd/>
                      <a:tailEnd/>
                    </a:ln>
                  </p:spPr>
                  <p:txBody>
                    <a:bodyPr/>
                    <a:lstStyle/>
                    <a:p>
                      <a:endParaRPr lang="en-US"/>
                    </a:p>
                  </p:txBody>
                </p:sp>
                <p:sp>
                  <p:nvSpPr>
                    <p:cNvPr id="251" name="Line 362"/>
                    <p:cNvSpPr>
                      <a:spLocks noChangeShapeType="1"/>
                    </p:cNvSpPr>
                    <p:nvPr/>
                  </p:nvSpPr>
                  <p:spPr bwMode="auto">
                    <a:xfrm>
                      <a:off x="2208" y="1872"/>
                      <a:ext cx="0" cy="48"/>
                    </a:xfrm>
                    <a:prstGeom prst="line">
                      <a:avLst/>
                    </a:prstGeom>
                    <a:noFill/>
                    <a:ln w="19050">
                      <a:solidFill>
                        <a:srgbClr val="FF9900"/>
                      </a:solidFill>
                      <a:round/>
                      <a:headEnd/>
                      <a:tailEnd/>
                    </a:ln>
                  </p:spPr>
                  <p:txBody>
                    <a:bodyPr/>
                    <a:lstStyle/>
                    <a:p>
                      <a:endParaRPr lang="en-US"/>
                    </a:p>
                  </p:txBody>
                </p:sp>
              </p:grpSp>
              <p:grpSp>
                <p:nvGrpSpPr>
                  <p:cNvPr id="175" name="Group 363"/>
                  <p:cNvGrpSpPr>
                    <a:grpSpLocks/>
                  </p:cNvGrpSpPr>
                  <p:nvPr/>
                </p:nvGrpSpPr>
                <p:grpSpPr bwMode="auto">
                  <a:xfrm>
                    <a:off x="2208" y="1872"/>
                    <a:ext cx="1680" cy="48"/>
                    <a:chOff x="528" y="1872"/>
                    <a:chExt cx="1680" cy="48"/>
                  </a:xfrm>
                </p:grpSpPr>
                <p:sp>
                  <p:nvSpPr>
                    <p:cNvPr id="176" name="Line 364"/>
                    <p:cNvSpPr>
                      <a:spLocks noChangeShapeType="1"/>
                    </p:cNvSpPr>
                    <p:nvPr/>
                  </p:nvSpPr>
                  <p:spPr bwMode="auto">
                    <a:xfrm>
                      <a:off x="528" y="1872"/>
                      <a:ext cx="1680" cy="0"/>
                    </a:xfrm>
                    <a:prstGeom prst="line">
                      <a:avLst/>
                    </a:prstGeom>
                    <a:noFill/>
                    <a:ln w="19050">
                      <a:solidFill>
                        <a:srgbClr val="FF9900"/>
                      </a:solidFill>
                      <a:round/>
                      <a:headEnd/>
                      <a:tailEnd/>
                    </a:ln>
                  </p:spPr>
                  <p:txBody>
                    <a:bodyPr/>
                    <a:lstStyle/>
                    <a:p>
                      <a:endParaRPr lang="en-US"/>
                    </a:p>
                  </p:txBody>
                </p:sp>
                <p:sp>
                  <p:nvSpPr>
                    <p:cNvPr id="177" name="Line 365"/>
                    <p:cNvSpPr>
                      <a:spLocks noChangeShapeType="1"/>
                    </p:cNvSpPr>
                    <p:nvPr/>
                  </p:nvSpPr>
                  <p:spPr bwMode="auto">
                    <a:xfrm>
                      <a:off x="528" y="1872"/>
                      <a:ext cx="0" cy="48"/>
                    </a:xfrm>
                    <a:prstGeom prst="line">
                      <a:avLst/>
                    </a:prstGeom>
                    <a:noFill/>
                    <a:ln w="19050">
                      <a:solidFill>
                        <a:srgbClr val="FF9900"/>
                      </a:solidFill>
                      <a:round/>
                      <a:headEnd/>
                      <a:tailEnd/>
                    </a:ln>
                  </p:spPr>
                  <p:txBody>
                    <a:bodyPr/>
                    <a:lstStyle/>
                    <a:p>
                      <a:endParaRPr lang="en-US"/>
                    </a:p>
                  </p:txBody>
                </p:sp>
                <p:sp>
                  <p:nvSpPr>
                    <p:cNvPr id="178" name="Line 366"/>
                    <p:cNvSpPr>
                      <a:spLocks noChangeShapeType="1"/>
                    </p:cNvSpPr>
                    <p:nvPr/>
                  </p:nvSpPr>
                  <p:spPr bwMode="auto">
                    <a:xfrm>
                      <a:off x="576" y="1872"/>
                      <a:ext cx="0" cy="48"/>
                    </a:xfrm>
                    <a:prstGeom prst="line">
                      <a:avLst/>
                    </a:prstGeom>
                    <a:noFill/>
                    <a:ln w="19050">
                      <a:solidFill>
                        <a:srgbClr val="FF9900"/>
                      </a:solidFill>
                      <a:round/>
                      <a:headEnd/>
                      <a:tailEnd/>
                    </a:ln>
                  </p:spPr>
                  <p:txBody>
                    <a:bodyPr/>
                    <a:lstStyle/>
                    <a:p>
                      <a:endParaRPr lang="en-US"/>
                    </a:p>
                  </p:txBody>
                </p:sp>
                <p:sp>
                  <p:nvSpPr>
                    <p:cNvPr id="179" name="Line 367"/>
                    <p:cNvSpPr>
                      <a:spLocks noChangeShapeType="1"/>
                    </p:cNvSpPr>
                    <p:nvPr/>
                  </p:nvSpPr>
                  <p:spPr bwMode="auto">
                    <a:xfrm>
                      <a:off x="624" y="1872"/>
                      <a:ext cx="0" cy="48"/>
                    </a:xfrm>
                    <a:prstGeom prst="line">
                      <a:avLst/>
                    </a:prstGeom>
                    <a:noFill/>
                    <a:ln w="19050">
                      <a:solidFill>
                        <a:srgbClr val="FF9900"/>
                      </a:solidFill>
                      <a:round/>
                      <a:headEnd/>
                      <a:tailEnd/>
                    </a:ln>
                  </p:spPr>
                  <p:txBody>
                    <a:bodyPr/>
                    <a:lstStyle/>
                    <a:p>
                      <a:endParaRPr lang="en-US"/>
                    </a:p>
                  </p:txBody>
                </p:sp>
                <p:sp>
                  <p:nvSpPr>
                    <p:cNvPr id="180" name="Line 368"/>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181" name="Line 369"/>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182" name="Line 370"/>
                    <p:cNvSpPr>
                      <a:spLocks noChangeShapeType="1"/>
                    </p:cNvSpPr>
                    <p:nvPr/>
                  </p:nvSpPr>
                  <p:spPr bwMode="auto">
                    <a:xfrm>
                      <a:off x="720" y="1872"/>
                      <a:ext cx="0" cy="48"/>
                    </a:xfrm>
                    <a:prstGeom prst="line">
                      <a:avLst/>
                    </a:prstGeom>
                    <a:noFill/>
                    <a:ln w="19050">
                      <a:solidFill>
                        <a:srgbClr val="FF9900"/>
                      </a:solidFill>
                      <a:round/>
                      <a:headEnd/>
                      <a:tailEnd/>
                    </a:ln>
                  </p:spPr>
                  <p:txBody>
                    <a:bodyPr/>
                    <a:lstStyle/>
                    <a:p>
                      <a:endParaRPr lang="en-US"/>
                    </a:p>
                  </p:txBody>
                </p:sp>
                <p:sp>
                  <p:nvSpPr>
                    <p:cNvPr id="183" name="Line 371"/>
                    <p:cNvSpPr>
                      <a:spLocks noChangeShapeType="1"/>
                    </p:cNvSpPr>
                    <p:nvPr/>
                  </p:nvSpPr>
                  <p:spPr bwMode="auto">
                    <a:xfrm>
                      <a:off x="768" y="1872"/>
                      <a:ext cx="0" cy="48"/>
                    </a:xfrm>
                    <a:prstGeom prst="line">
                      <a:avLst/>
                    </a:prstGeom>
                    <a:noFill/>
                    <a:ln w="19050">
                      <a:solidFill>
                        <a:srgbClr val="FF9900"/>
                      </a:solidFill>
                      <a:round/>
                      <a:headEnd/>
                      <a:tailEnd/>
                    </a:ln>
                  </p:spPr>
                  <p:txBody>
                    <a:bodyPr/>
                    <a:lstStyle/>
                    <a:p>
                      <a:endParaRPr lang="en-US"/>
                    </a:p>
                  </p:txBody>
                </p:sp>
                <p:sp>
                  <p:nvSpPr>
                    <p:cNvPr id="184" name="Line 372"/>
                    <p:cNvSpPr>
                      <a:spLocks noChangeShapeType="1"/>
                    </p:cNvSpPr>
                    <p:nvPr/>
                  </p:nvSpPr>
                  <p:spPr bwMode="auto">
                    <a:xfrm>
                      <a:off x="864" y="1872"/>
                      <a:ext cx="0" cy="48"/>
                    </a:xfrm>
                    <a:prstGeom prst="line">
                      <a:avLst/>
                    </a:prstGeom>
                    <a:noFill/>
                    <a:ln w="19050">
                      <a:solidFill>
                        <a:srgbClr val="FF9900"/>
                      </a:solidFill>
                      <a:round/>
                      <a:headEnd/>
                      <a:tailEnd/>
                    </a:ln>
                  </p:spPr>
                  <p:txBody>
                    <a:bodyPr/>
                    <a:lstStyle/>
                    <a:p>
                      <a:endParaRPr lang="en-US"/>
                    </a:p>
                  </p:txBody>
                </p:sp>
                <p:sp>
                  <p:nvSpPr>
                    <p:cNvPr id="185" name="Line 373"/>
                    <p:cNvSpPr>
                      <a:spLocks noChangeShapeType="1"/>
                    </p:cNvSpPr>
                    <p:nvPr/>
                  </p:nvSpPr>
                  <p:spPr bwMode="auto">
                    <a:xfrm>
                      <a:off x="816" y="1872"/>
                      <a:ext cx="0" cy="48"/>
                    </a:xfrm>
                    <a:prstGeom prst="line">
                      <a:avLst/>
                    </a:prstGeom>
                    <a:noFill/>
                    <a:ln w="19050">
                      <a:solidFill>
                        <a:srgbClr val="FF9900"/>
                      </a:solidFill>
                      <a:round/>
                      <a:headEnd/>
                      <a:tailEnd/>
                    </a:ln>
                  </p:spPr>
                  <p:txBody>
                    <a:bodyPr/>
                    <a:lstStyle/>
                    <a:p>
                      <a:endParaRPr lang="en-US"/>
                    </a:p>
                  </p:txBody>
                </p:sp>
                <p:sp>
                  <p:nvSpPr>
                    <p:cNvPr id="186" name="Line 374"/>
                    <p:cNvSpPr>
                      <a:spLocks noChangeShapeType="1"/>
                    </p:cNvSpPr>
                    <p:nvPr/>
                  </p:nvSpPr>
                  <p:spPr bwMode="auto">
                    <a:xfrm>
                      <a:off x="912" y="1872"/>
                      <a:ext cx="0" cy="48"/>
                    </a:xfrm>
                    <a:prstGeom prst="line">
                      <a:avLst/>
                    </a:prstGeom>
                    <a:noFill/>
                    <a:ln w="19050">
                      <a:solidFill>
                        <a:srgbClr val="FF9900"/>
                      </a:solidFill>
                      <a:round/>
                      <a:headEnd/>
                      <a:tailEnd/>
                    </a:ln>
                  </p:spPr>
                  <p:txBody>
                    <a:bodyPr/>
                    <a:lstStyle/>
                    <a:p>
                      <a:endParaRPr lang="en-US"/>
                    </a:p>
                  </p:txBody>
                </p:sp>
                <p:sp>
                  <p:nvSpPr>
                    <p:cNvPr id="187" name="Line 375"/>
                    <p:cNvSpPr>
                      <a:spLocks noChangeShapeType="1"/>
                    </p:cNvSpPr>
                    <p:nvPr/>
                  </p:nvSpPr>
                  <p:spPr bwMode="auto">
                    <a:xfrm>
                      <a:off x="960" y="1872"/>
                      <a:ext cx="0" cy="48"/>
                    </a:xfrm>
                    <a:prstGeom prst="line">
                      <a:avLst/>
                    </a:prstGeom>
                    <a:noFill/>
                    <a:ln w="19050">
                      <a:solidFill>
                        <a:srgbClr val="FF9900"/>
                      </a:solidFill>
                      <a:round/>
                      <a:headEnd/>
                      <a:tailEnd/>
                    </a:ln>
                  </p:spPr>
                  <p:txBody>
                    <a:bodyPr/>
                    <a:lstStyle/>
                    <a:p>
                      <a:endParaRPr lang="en-US"/>
                    </a:p>
                  </p:txBody>
                </p:sp>
                <p:sp>
                  <p:nvSpPr>
                    <p:cNvPr id="188" name="Line 376"/>
                    <p:cNvSpPr>
                      <a:spLocks noChangeShapeType="1"/>
                    </p:cNvSpPr>
                    <p:nvPr/>
                  </p:nvSpPr>
                  <p:spPr bwMode="auto">
                    <a:xfrm>
                      <a:off x="1008" y="1872"/>
                      <a:ext cx="0" cy="48"/>
                    </a:xfrm>
                    <a:prstGeom prst="line">
                      <a:avLst/>
                    </a:prstGeom>
                    <a:noFill/>
                    <a:ln w="19050">
                      <a:solidFill>
                        <a:srgbClr val="FF9900"/>
                      </a:solidFill>
                      <a:round/>
                      <a:headEnd/>
                      <a:tailEnd/>
                    </a:ln>
                  </p:spPr>
                  <p:txBody>
                    <a:bodyPr/>
                    <a:lstStyle/>
                    <a:p>
                      <a:endParaRPr lang="en-US"/>
                    </a:p>
                  </p:txBody>
                </p:sp>
                <p:sp>
                  <p:nvSpPr>
                    <p:cNvPr id="189" name="Line 377"/>
                    <p:cNvSpPr>
                      <a:spLocks noChangeShapeType="1"/>
                    </p:cNvSpPr>
                    <p:nvPr/>
                  </p:nvSpPr>
                  <p:spPr bwMode="auto">
                    <a:xfrm>
                      <a:off x="1056" y="1872"/>
                      <a:ext cx="0" cy="48"/>
                    </a:xfrm>
                    <a:prstGeom prst="line">
                      <a:avLst/>
                    </a:prstGeom>
                    <a:noFill/>
                    <a:ln w="19050">
                      <a:solidFill>
                        <a:srgbClr val="FF9900"/>
                      </a:solidFill>
                      <a:round/>
                      <a:headEnd/>
                      <a:tailEnd/>
                    </a:ln>
                  </p:spPr>
                  <p:txBody>
                    <a:bodyPr/>
                    <a:lstStyle/>
                    <a:p>
                      <a:endParaRPr lang="en-US"/>
                    </a:p>
                  </p:txBody>
                </p:sp>
                <p:sp>
                  <p:nvSpPr>
                    <p:cNvPr id="190" name="Line 378"/>
                    <p:cNvSpPr>
                      <a:spLocks noChangeShapeType="1"/>
                    </p:cNvSpPr>
                    <p:nvPr/>
                  </p:nvSpPr>
                  <p:spPr bwMode="auto">
                    <a:xfrm>
                      <a:off x="1104" y="1872"/>
                      <a:ext cx="0" cy="48"/>
                    </a:xfrm>
                    <a:prstGeom prst="line">
                      <a:avLst/>
                    </a:prstGeom>
                    <a:noFill/>
                    <a:ln w="19050">
                      <a:solidFill>
                        <a:srgbClr val="FF9900"/>
                      </a:solidFill>
                      <a:round/>
                      <a:headEnd/>
                      <a:tailEnd/>
                    </a:ln>
                  </p:spPr>
                  <p:txBody>
                    <a:bodyPr/>
                    <a:lstStyle/>
                    <a:p>
                      <a:endParaRPr lang="en-US"/>
                    </a:p>
                  </p:txBody>
                </p:sp>
                <p:sp>
                  <p:nvSpPr>
                    <p:cNvPr id="191" name="Line 379"/>
                    <p:cNvSpPr>
                      <a:spLocks noChangeShapeType="1"/>
                    </p:cNvSpPr>
                    <p:nvPr/>
                  </p:nvSpPr>
                  <p:spPr bwMode="auto">
                    <a:xfrm>
                      <a:off x="1152" y="1872"/>
                      <a:ext cx="0" cy="48"/>
                    </a:xfrm>
                    <a:prstGeom prst="line">
                      <a:avLst/>
                    </a:prstGeom>
                    <a:noFill/>
                    <a:ln w="19050">
                      <a:solidFill>
                        <a:srgbClr val="FF9900"/>
                      </a:solidFill>
                      <a:round/>
                      <a:headEnd/>
                      <a:tailEnd/>
                    </a:ln>
                  </p:spPr>
                  <p:txBody>
                    <a:bodyPr/>
                    <a:lstStyle/>
                    <a:p>
                      <a:endParaRPr lang="en-US"/>
                    </a:p>
                  </p:txBody>
                </p:sp>
                <p:sp>
                  <p:nvSpPr>
                    <p:cNvPr id="192" name="Line 380"/>
                    <p:cNvSpPr>
                      <a:spLocks noChangeShapeType="1"/>
                    </p:cNvSpPr>
                    <p:nvPr/>
                  </p:nvSpPr>
                  <p:spPr bwMode="auto">
                    <a:xfrm>
                      <a:off x="1200" y="1872"/>
                      <a:ext cx="0" cy="48"/>
                    </a:xfrm>
                    <a:prstGeom prst="line">
                      <a:avLst/>
                    </a:prstGeom>
                    <a:noFill/>
                    <a:ln w="19050">
                      <a:solidFill>
                        <a:srgbClr val="FF9900"/>
                      </a:solidFill>
                      <a:round/>
                      <a:headEnd/>
                      <a:tailEnd/>
                    </a:ln>
                  </p:spPr>
                  <p:txBody>
                    <a:bodyPr/>
                    <a:lstStyle/>
                    <a:p>
                      <a:endParaRPr lang="en-US"/>
                    </a:p>
                  </p:txBody>
                </p:sp>
                <p:sp>
                  <p:nvSpPr>
                    <p:cNvPr id="193" name="Line 381"/>
                    <p:cNvSpPr>
                      <a:spLocks noChangeShapeType="1"/>
                    </p:cNvSpPr>
                    <p:nvPr/>
                  </p:nvSpPr>
                  <p:spPr bwMode="auto">
                    <a:xfrm>
                      <a:off x="1248" y="1872"/>
                      <a:ext cx="0" cy="48"/>
                    </a:xfrm>
                    <a:prstGeom prst="line">
                      <a:avLst/>
                    </a:prstGeom>
                    <a:noFill/>
                    <a:ln w="19050">
                      <a:solidFill>
                        <a:srgbClr val="FF9900"/>
                      </a:solidFill>
                      <a:round/>
                      <a:headEnd/>
                      <a:tailEnd/>
                    </a:ln>
                  </p:spPr>
                  <p:txBody>
                    <a:bodyPr/>
                    <a:lstStyle/>
                    <a:p>
                      <a:endParaRPr lang="en-US"/>
                    </a:p>
                  </p:txBody>
                </p:sp>
                <p:sp>
                  <p:nvSpPr>
                    <p:cNvPr id="194" name="Line 382"/>
                    <p:cNvSpPr>
                      <a:spLocks noChangeShapeType="1"/>
                    </p:cNvSpPr>
                    <p:nvPr/>
                  </p:nvSpPr>
                  <p:spPr bwMode="auto">
                    <a:xfrm>
                      <a:off x="1296" y="1872"/>
                      <a:ext cx="0" cy="48"/>
                    </a:xfrm>
                    <a:prstGeom prst="line">
                      <a:avLst/>
                    </a:prstGeom>
                    <a:noFill/>
                    <a:ln w="19050">
                      <a:solidFill>
                        <a:srgbClr val="FF9900"/>
                      </a:solidFill>
                      <a:round/>
                      <a:headEnd/>
                      <a:tailEnd/>
                    </a:ln>
                  </p:spPr>
                  <p:txBody>
                    <a:bodyPr/>
                    <a:lstStyle/>
                    <a:p>
                      <a:endParaRPr lang="en-US"/>
                    </a:p>
                  </p:txBody>
                </p:sp>
                <p:sp>
                  <p:nvSpPr>
                    <p:cNvPr id="195" name="Line 383"/>
                    <p:cNvSpPr>
                      <a:spLocks noChangeShapeType="1"/>
                    </p:cNvSpPr>
                    <p:nvPr/>
                  </p:nvSpPr>
                  <p:spPr bwMode="auto">
                    <a:xfrm>
                      <a:off x="1344" y="1872"/>
                      <a:ext cx="0" cy="48"/>
                    </a:xfrm>
                    <a:prstGeom prst="line">
                      <a:avLst/>
                    </a:prstGeom>
                    <a:noFill/>
                    <a:ln w="19050">
                      <a:solidFill>
                        <a:srgbClr val="FF9900"/>
                      </a:solidFill>
                      <a:round/>
                      <a:headEnd/>
                      <a:tailEnd/>
                    </a:ln>
                  </p:spPr>
                  <p:txBody>
                    <a:bodyPr/>
                    <a:lstStyle/>
                    <a:p>
                      <a:endParaRPr lang="en-US"/>
                    </a:p>
                  </p:txBody>
                </p:sp>
                <p:sp>
                  <p:nvSpPr>
                    <p:cNvPr id="196" name="Line 384"/>
                    <p:cNvSpPr>
                      <a:spLocks noChangeShapeType="1"/>
                    </p:cNvSpPr>
                    <p:nvPr/>
                  </p:nvSpPr>
                  <p:spPr bwMode="auto">
                    <a:xfrm>
                      <a:off x="1392" y="1872"/>
                      <a:ext cx="0" cy="48"/>
                    </a:xfrm>
                    <a:prstGeom prst="line">
                      <a:avLst/>
                    </a:prstGeom>
                    <a:noFill/>
                    <a:ln w="19050">
                      <a:solidFill>
                        <a:srgbClr val="FF9900"/>
                      </a:solidFill>
                      <a:round/>
                      <a:headEnd/>
                      <a:tailEnd/>
                    </a:ln>
                  </p:spPr>
                  <p:txBody>
                    <a:bodyPr/>
                    <a:lstStyle/>
                    <a:p>
                      <a:endParaRPr lang="en-US"/>
                    </a:p>
                  </p:txBody>
                </p:sp>
                <p:sp>
                  <p:nvSpPr>
                    <p:cNvPr id="197" name="Line 385"/>
                    <p:cNvSpPr>
                      <a:spLocks noChangeShapeType="1"/>
                    </p:cNvSpPr>
                    <p:nvPr/>
                  </p:nvSpPr>
                  <p:spPr bwMode="auto">
                    <a:xfrm>
                      <a:off x="1440" y="1872"/>
                      <a:ext cx="0" cy="48"/>
                    </a:xfrm>
                    <a:prstGeom prst="line">
                      <a:avLst/>
                    </a:prstGeom>
                    <a:noFill/>
                    <a:ln w="19050">
                      <a:solidFill>
                        <a:srgbClr val="FF9900"/>
                      </a:solidFill>
                      <a:round/>
                      <a:headEnd/>
                      <a:tailEnd/>
                    </a:ln>
                  </p:spPr>
                  <p:txBody>
                    <a:bodyPr/>
                    <a:lstStyle/>
                    <a:p>
                      <a:endParaRPr lang="en-US"/>
                    </a:p>
                  </p:txBody>
                </p:sp>
                <p:sp>
                  <p:nvSpPr>
                    <p:cNvPr id="198" name="Line 386"/>
                    <p:cNvSpPr>
                      <a:spLocks noChangeShapeType="1"/>
                    </p:cNvSpPr>
                    <p:nvPr/>
                  </p:nvSpPr>
                  <p:spPr bwMode="auto">
                    <a:xfrm>
                      <a:off x="1488" y="1872"/>
                      <a:ext cx="0" cy="48"/>
                    </a:xfrm>
                    <a:prstGeom prst="line">
                      <a:avLst/>
                    </a:prstGeom>
                    <a:noFill/>
                    <a:ln w="19050">
                      <a:solidFill>
                        <a:srgbClr val="FF9900"/>
                      </a:solidFill>
                      <a:round/>
                      <a:headEnd/>
                      <a:tailEnd/>
                    </a:ln>
                  </p:spPr>
                  <p:txBody>
                    <a:bodyPr/>
                    <a:lstStyle/>
                    <a:p>
                      <a:endParaRPr lang="en-US"/>
                    </a:p>
                  </p:txBody>
                </p:sp>
                <p:sp>
                  <p:nvSpPr>
                    <p:cNvPr id="199" name="Line 387"/>
                    <p:cNvSpPr>
                      <a:spLocks noChangeShapeType="1"/>
                    </p:cNvSpPr>
                    <p:nvPr/>
                  </p:nvSpPr>
                  <p:spPr bwMode="auto">
                    <a:xfrm>
                      <a:off x="1536" y="1872"/>
                      <a:ext cx="0" cy="48"/>
                    </a:xfrm>
                    <a:prstGeom prst="line">
                      <a:avLst/>
                    </a:prstGeom>
                    <a:noFill/>
                    <a:ln w="19050">
                      <a:solidFill>
                        <a:srgbClr val="FF9900"/>
                      </a:solidFill>
                      <a:round/>
                      <a:headEnd/>
                      <a:tailEnd/>
                    </a:ln>
                  </p:spPr>
                  <p:txBody>
                    <a:bodyPr/>
                    <a:lstStyle/>
                    <a:p>
                      <a:endParaRPr lang="en-US"/>
                    </a:p>
                  </p:txBody>
                </p:sp>
                <p:sp>
                  <p:nvSpPr>
                    <p:cNvPr id="200" name="Line 388"/>
                    <p:cNvSpPr>
                      <a:spLocks noChangeShapeType="1"/>
                    </p:cNvSpPr>
                    <p:nvPr/>
                  </p:nvSpPr>
                  <p:spPr bwMode="auto">
                    <a:xfrm>
                      <a:off x="1584" y="1872"/>
                      <a:ext cx="0" cy="48"/>
                    </a:xfrm>
                    <a:prstGeom prst="line">
                      <a:avLst/>
                    </a:prstGeom>
                    <a:noFill/>
                    <a:ln w="19050">
                      <a:solidFill>
                        <a:srgbClr val="FF9900"/>
                      </a:solidFill>
                      <a:round/>
                      <a:headEnd/>
                      <a:tailEnd/>
                    </a:ln>
                  </p:spPr>
                  <p:txBody>
                    <a:bodyPr/>
                    <a:lstStyle/>
                    <a:p>
                      <a:endParaRPr lang="en-US"/>
                    </a:p>
                  </p:txBody>
                </p:sp>
                <p:sp>
                  <p:nvSpPr>
                    <p:cNvPr id="201" name="Line 389"/>
                    <p:cNvSpPr>
                      <a:spLocks noChangeShapeType="1"/>
                    </p:cNvSpPr>
                    <p:nvPr/>
                  </p:nvSpPr>
                  <p:spPr bwMode="auto">
                    <a:xfrm>
                      <a:off x="1632" y="1872"/>
                      <a:ext cx="0" cy="48"/>
                    </a:xfrm>
                    <a:prstGeom prst="line">
                      <a:avLst/>
                    </a:prstGeom>
                    <a:noFill/>
                    <a:ln w="19050">
                      <a:solidFill>
                        <a:srgbClr val="FF9900"/>
                      </a:solidFill>
                      <a:round/>
                      <a:headEnd/>
                      <a:tailEnd/>
                    </a:ln>
                  </p:spPr>
                  <p:txBody>
                    <a:bodyPr/>
                    <a:lstStyle/>
                    <a:p>
                      <a:endParaRPr lang="en-US"/>
                    </a:p>
                  </p:txBody>
                </p:sp>
                <p:sp>
                  <p:nvSpPr>
                    <p:cNvPr id="202" name="Line 390"/>
                    <p:cNvSpPr>
                      <a:spLocks noChangeShapeType="1"/>
                    </p:cNvSpPr>
                    <p:nvPr/>
                  </p:nvSpPr>
                  <p:spPr bwMode="auto">
                    <a:xfrm>
                      <a:off x="1680" y="1872"/>
                      <a:ext cx="0" cy="48"/>
                    </a:xfrm>
                    <a:prstGeom prst="line">
                      <a:avLst/>
                    </a:prstGeom>
                    <a:noFill/>
                    <a:ln w="19050">
                      <a:solidFill>
                        <a:srgbClr val="FF9900"/>
                      </a:solidFill>
                      <a:round/>
                      <a:headEnd/>
                      <a:tailEnd/>
                    </a:ln>
                  </p:spPr>
                  <p:txBody>
                    <a:bodyPr/>
                    <a:lstStyle/>
                    <a:p>
                      <a:endParaRPr lang="en-US"/>
                    </a:p>
                  </p:txBody>
                </p:sp>
                <p:sp>
                  <p:nvSpPr>
                    <p:cNvPr id="203" name="Line 391"/>
                    <p:cNvSpPr>
                      <a:spLocks noChangeShapeType="1"/>
                    </p:cNvSpPr>
                    <p:nvPr/>
                  </p:nvSpPr>
                  <p:spPr bwMode="auto">
                    <a:xfrm>
                      <a:off x="1728" y="1872"/>
                      <a:ext cx="0" cy="48"/>
                    </a:xfrm>
                    <a:prstGeom prst="line">
                      <a:avLst/>
                    </a:prstGeom>
                    <a:noFill/>
                    <a:ln w="19050">
                      <a:solidFill>
                        <a:srgbClr val="FF9900"/>
                      </a:solidFill>
                      <a:round/>
                      <a:headEnd/>
                      <a:tailEnd/>
                    </a:ln>
                  </p:spPr>
                  <p:txBody>
                    <a:bodyPr/>
                    <a:lstStyle/>
                    <a:p>
                      <a:endParaRPr lang="en-US"/>
                    </a:p>
                  </p:txBody>
                </p:sp>
                <p:sp>
                  <p:nvSpPr>
                    <p:cNvPr id="204" name="Line 392"/>
                    <p:cNvSpPr>
                      <a:spLocks noChangeShapeType="1"/>
                    </p:cNvSpPr>
                    <p:nvPr/>
                  </p:nvSpPr>
                  <p:spPr bwMode="auto">
                    <a:xfrm>
                      <a:off x="1776" y="1872"/>
                      <a:ext cx="0" cy="48"/>
                    </a:xfrm>
                    <a:prstGeom prst="line">
                      <a:avLst/>
                    </a:prstGeom>
                    <a:noFill/>
                    <a:ln w="19050">
                      <a:solidFill>
                        <a:srgbClr val="FF9900"/>
                      </a:solidFill>
                      <a:round/>
                      <a:headEnd/>
                      <a:tailEnd/>
                    </a:ln>
                  </p:spPr>
                  <p:txBody>
                    <a:bodyPr/>
                    <a:lstStyle/>
                    <a:p>
                      <a:endParaRPr lang="en-US"/>
                    </a:p>
                  </p:txBody>
                </p:sp>
                <p:sp>
                  <p:nvSpPr>
                    <p:cNvPr id="205" name="Line 393"/>
                    <p:cNvSpPr>
                      <a:spLocks noChangeShapeType="1"/>
                    </p:cNvSpPr>
                    <p:nvPr/>
                  </p:nvSpPr>
                  <p:spPr bwMode="auto">
                    <a:xfrm>
                      <a:off x="1824" y="1872"/>
                      <a:ext cx="0" cy="48"/>
                    </a:xfrm>
                    <a:prstGeom prst="line">
                      <a:avLst/>
                    </a:prstGeom>
                    <a:noFill/>
                    <a:ln w="19050">
                      <a:solidFill>
                        <a:srgbClr val="FF9900"/>
                      </a:solidFill>
                      <a:round/>
                      <a:headEnd/>
                      <a:tailEnd/>
                    </a:ln>
                  </p:spPr>
                  <p:txBody>
                    <a:bodyPr/>
                    <a:lstStyle/>
                    <a:p>
                      <a:endParaRPr lang="en-US"/>
                    </a:p>
                  </p:txBody>
                </p:sp>
                <p:sp>
                  <p:nvSpPr>
                    <p:cNvPr id="206" name="Line 394"/>
                    <p:cNvSpPr>
                      <a:spLocks noChangeShapeType="1"/>
                    </p:cNvSpPr>
                    <p:nvPr/>
                  </p:nvSpPr>
                  <p:spPr bwMode="auto">
                    <a:xfrm>
                      <a:off x="1872" y="1872"/>
                      <a:ext cx="0" cy="48"/>
                    </a:xfrm>
                    <a:prstGeom prst="line">
                      <a:avLst/>
                    </a:prstGeom>
                    <a:noFill/>
                    <a:ln w="19050">
                      <a:solidFill>
                        <a:srgbClr val="FF9900"/>
                      </a:solidFill>
                      <a:round/>
                      <a:headEnd/>
                      <a:tailEnd/>
                    </a:ln>
                  </p:spPr>
                  <p:txBody>
                    <a:bodyPr/>
                    <a:lstStyle/>
                    <a:p>
                      <a:endParaRPr lang="en-US"/>
                    </a:p>
                  </p:txBody>
                </p:sp>
                <p:sp>
                  <p:nvSpPr>
                    <p:cNvPr id="207" name="Line 395"/>
                    <p:cNvSpPr>
                      <a:spLocks noChangeShapeType="1"/>
                    </p:cNvSpPr>
                    <p:nvPr/>
                  </p:nvSpPr>
                  <p:spPr bwMode="auto">
                    <a:xfrm>
                      <a:off x="1920" y="1872"/>
                      <a:ext cx="0" cy="48"/>
                    </a:xfrm>
                    <a:prstGeom prst="line">
                      <a:avLst/>
                    </a:prstGeom>
                    <a:noFill/>
                    <a:ln w="19050">
                      <a:solidFill>
                        <a:srgbClr val="FF9900"/>
                      </a:solidFill>
                      <a:round/>
                      <a:headEnd/>
                      <a:tailEnd/>
                    </a:ln>
                  </p:spPr>
                  <p:txBody>
                    <a:bodyPr/>
                    <a:lstStyle/>
                    <a:p>
                      <a:endParaRPr lang="en-US"/>
                    </a:p>
                  </p:txBody>
                </p:sp>
                <p:sp>
                  <p:nvSpPr>
                    <p:cNvPr id="208" name="Line 396"/>
                    <p:cNvSpPr>
                      <a:spLocks noChangeShapeType="1"/>
                    </p:cNvSpPr>
                    <p:nvPr/>
                  </p:nvSpPr>
                  <p:spPr bwMode="auto">
                    <a:xfrm>
                      <a:off x="1968" y="1872"/>
                      <a:ext cx="0" cy="48"/>
                    </a:xfrm>
                    <a:prstGeom prst="line">
                      <a:avLst/>
                    </a:prstGeom>
                    <a:noFill/>
                    <a:ln w="19050">
                      <a:solidFill>
                        <a:srgbClr val="FF9900"/>
                      </a:solidFill>
                      <a:round/>
                      <a:headEnd/>
                      <a:tailEnd/>
                    </a:ln>
                  </p:spPr>
                  <p:txBody>
                    <a:bodyPr/>
                    <a:lstStyle/>
                    <a:p>
                      <a:endParaRPr lang="en-US"/>
                    </a:p>
                  </p:txBody>
                </p:sp>
                <p:sp>
                  <p:nvSpPr>
                    <p:cNvPr id="209" name="Line 397"/>
                    <p:cNvSpPr>
                      <a:spLocks noChangeShapeType="1"/>
                    </p:cNvSpPr>
                    <p:nvPr/>
                  </p:nvSpPr>
                  <p:spPr bwMode="auto">
                    <a:xfrm>
                      <a:off x="2016" y="1872"/>
                      <a:ext cx="0" cy="48"/>
                    </a:xfrm>
                    <a:prstGeom prst="line">
                      <a:avLst/>
                    </a:prstGeom>
                    <a:noFill/>
                    <a:ln w="19050">
                      <a:solidFill>
                        <a:srgbClr val="FF9900"/>
                      </a:solidFill>
                      <a:round/>
                      <a:headEnd/>
                      <a:tailEnd/>
                    </a:ln>
                  </p:spPr>
                  <p:txBody>
                    <a:bodyPr/>
                    <a:lstStyle/>
                    <a:p>
                      <a:endParaRPr lang="en-US"/>
                    </a:p>
                  </p:txBody>
                </p:sp>
                <p:sp>
                  <p:nvSpPr>
                    <p:cNvPr id="210" name="Line 398"/>
                    <p:cNvSpPr>
                      <a:spLocks noChangeShapeType="1"/>
                    </p:cNvSpPr>
                    <p:nvPr/>
                  </p:nvSpPr>
                  <p:spPr bwMode="auto">
                    <a:xfrm>
                      <a:off x="2064" y="1872"/>
                      <a:ext cx="0" cy="48"/>
                    </a:xfrm>
                    <a:prstGeom prst="line">
                      <a:avLst/>
                    </a:prstGeom>
                    <a:noFill/>
                    <a:ln w="19050">
                      <a:solidFill>
                        <a:srgbClr val="FF9900"/>
                      </a:solidFill>
                      <a:round/>
                      <a:headEnd/>
                      <a:tailEnd/>
                    </a:ln>
                  </p:spPr>
                  <p:txBody>
                    <a:bodyPr/>
                    <a:lstStyle/>
                    <a:p>
                      <a:endParaRPr lang="en-US"/>
                    </a:p>
                  </p:txBody>
                </p:sp>
                <p:sp>
                  <p:nvSpPr>
                    <p:cNvPr id="211" name="Line 399"/>
                    <p:cNvSpPr>
                      <a:spLocks noChangeShapeType="1"/>
                    </p:cNvSpPr>
                    <p:nvPr/>
                  </p:nvSpPr>
                  <p:spPr bwMode="auto">
                    <a:xfrm>
                      <a:off x="2112" y="1872"/>
                      <a:ext cx="0" cy="48"/>
                    </a:xfrm>
                    <a:prstGeom prst="line">
                      <a:avLst/>
                    </a:prstGeom>
                    <a:noFill/>
                    <a:ln w="19050">
                      <a:solidFill>
                        <a:srgbClr val="FF9900"/>
                      </a:solidFill>
                      <a:round/>
                      <a:headEnd/>
                      <a:tailEnd/>
                    </a:ln>
                  </p:spPr>
                  <p:txBody>
                    <a:bodyPr/>
                    <a:lstStyle/>
                    <a:p>
                      <a:endParaRPr lang="en-US"/>
                    </a:p>
                  </p:txBody>
                </p:sp>
                <p:sp>
                  <p:nvSpPr>
                    <p:cNvPr id="212" name="Line 400"/>
                    <p:cNvSpPr>
                      <a:spLocks noChangeShapeType="1"/>
                    </p:cNvSpPr>
                    <p:nvPr/>
                  </p:nvSpPr>
                  <p:spPr bwMode="auto">
                    <a:xfrm>
                      <a:off x="2160" y="1872"/>
                      <a:ext cx="0" cy="48"/>
                    </a:xfrm>
                    <a:prstGeom prst="line">
                      <a:avLst/>
                    </a:prstGeom>
                    <a:noFill/>
                    <a:ln w="19050">
                      <a:solidFill>
                        <a:srgbClr val="FF9900"/>
                      </a:solidFill>
                      <a:round/>
                      <a:headEnd/>
                      <a:tailEnd/>
                    </a:ln>
                  </p:spPr>
                  <p:txBody>
                    <a:bodyPr/>
                    <a:lstStyle/>
                    <a:p>
                      <a:endParaRPr lang="en-US"/>
                    </a:p>
                  </p:txBody>
                </p:sp>
                <p:sp>
                  <p:nvSpPr>
                    <p:cNvPr id="213" name="Line 401"/>
                    <p:cNvSpPr>
                      <a:spLocks noChangeShapeType="1"/>
                    </p:cNvSpPr>
                    <p:nvPr/>
                  </p:nvSpPr>
                  <p:spPr bwMode="auto">
                    <a:xfrm>
                      <a:off x="2208" y="1872"/>
                      <a:ext cx="0" cy="48"/>
                    </a:xfrm>
                    <a:prstGeom prst="line">
                      <a:avLst/>
                    </a:prstGeom>
                    <a:noFill/>
                    <a:ln w="19050">
                      <a:solidFill>
                        <a:srgbClr val="FF9900"/>
                      </a:solidFill>
                      <a:round/>
                      <a:headEnd/>
                      <a:tailEnd/>
                    </a:ln>
                  </p:spPr>
                  <p:txBody>
                    <a:bodyPr/>
                    <a:lstStyle/>
                    <a:p>
                      <a:endParaRPr lang="en-US"/>
                    </a:p>
                  </p:txBody>
                </p:sp>
              </p:grpSp>
            </p:grpSp>
            <p:sp>
              <p:nvSpPr>
                <p:cNvPr id="173" name="Text Box 402"/>
                <p:cNvSpPr txBox="1">
                  <a:spLocks noChangeArrowheads="1"/>
                </p:cNvSpPr>
                <p:nvPr/>
              </p:nvSpPr>
              <p:spPr bwMode="auto">
                <a:xfrm>
                  <a:off x="4440" y="1111"/>
                  <a:ext cx="521" cy="192"/>
                </a:xfrm>
                <a:prstGeom prst="rect">
                  <a:avLst/>
                </a:prstGeom>
                <a:noFill/>
                <a:ln w="9525">
                  <a:noFill/>
                  <a:miter lim="800000"/>
                  <a:headEnd/>
                  <a:tailEnd/>
                </a:ln>
              </p:spPr>
              <p:txBody>
                <a:bodyPr wrap="none">
                  <a:spAutoFit/>
                </a:bodyPr>
                <a:lstStyle/>
                <a:p>
                  <a:r>
                    <a:rPr lang="en-US" sz="1400" b="1">
                      <a:solidFill>
                        <a:srgbClr val="FF9900"/>
                      </a:solidFill>
                    </a:rPr>
                    <a:t>AAAAA</a:t>
                  </a:r>
                </a:p>
              </p:txBody>
            </p:sp>
          </p:grpSp>
          <p:sp>
            <p:nvSpPr>
              <p:cNvPr id="171" name="Text Box 403"/>
              <p:cNvSpPr txBox="1">
                <a:spLocks noChangeArrowheads="1"/>
              </p:cNvSpPr>
              <p:nvPr/>
            </p:nvSpPr>
            <p:spPr bwMode="auto">
              <a:xfrm>
                <a:off x="4454" y="1286"/>
                <a:ext cx="506" cy="212"/>
              </a:xfrm>
              <a:prstGeom prst="rect">
                <a:avLst/>
              </a:prstGeom>
              <a:noFill/>
              <a:ln w="9525">
                <a:noFill/>
                <a:miter lim="800000"/>
                <a:headEnd/>
                <a:tailEnd/>
              </a:ln>
            </p:spPr>
            <p:txBody>
              <a:bodyPr wrap="none">
                <a:spAutoFit/>
              </a:bodyPr>
              <a:lstStyle/>
              <a:p>
                <a:r>
                  <a:rPr lang="en-US" sz="1600">
                    <a:solidFill>
                      <a:schemeClr val="accent2"/>
                    </a:solidFill>
                  </a:rPr>
                  <a:t>TTTTT</a:t>
                </a:r>
              </a:p>
            </p:txBody>
          </p:sp>
        </p:grpSp>
        <p:sp>
          <p:nvSpPr>
            <p:cNvPr id="90" name="Oval 404"/>
            <p:cNvSpPr>
              <a:spLocks noChangeArrowheads="1"/>
            </p:cNvSpPr>
            <p:nvPr/>
          </p:nvSpPr>
          <p:spPr bwMode="auto">
            <a:xfrm>
              <a:off x="76200" y="2655888"/>
              <a:ext cx="381000" cy="381000"/>
            </a:xfrm>
            <a:prstGeom prst="ellipse">
              <a:avLst/>
            </a:prstGeom>
            <a:gradFill rotWithShape="0">
              <a:gsLst>
                <a:gs pos="0">
                  <a:srgbClr val="FFFFCC"/>
                </a:gs>
                <a:gs pos="100000">
                  <a:srgbClr val="76765E"/>
                </a:gs>
              </a:gsLst>
              <a:path path="shape">
                <a:fillToRect l="50000" t="50000" r="50000" b="50000"/>
              </a:path>
            </a:gradFill>
            <a:ln w="9525">
              <a:solidFill>
                <a:schemeClr val="tx1"/>
              </a:solidFill>
              <a:round/>
              <a:headEnd/>
              <a:tailEnd/>
            </a:ln>
          </p:spPr>
          <p:txBody>
            <a:bodyPr wrap="none" anchor="ctr"/>
            <a:lstStyle/>
            <a:p>
              <a:pPr algn="ctr"/>
              <a:r>
                <a:rPr lang="en-US" sz="1600" b="1"/>
                <a:t>RT</a:t>
              </a:r>
            </a:p>
          </p:txBody>
        </p:sp>
        <p:grpSp>
          <p:nvGrpSpPr>
            <p:cNvPr id="91" name="Group 405"/>
            <p:cNvGrpSpPr>
              <a:grpSpLocks/>
            </p:cNvGrpSpPr>
            <p:nvPr/>
          </p:nvGrpSpPr>
          <p:grpSpPr bwMode="auto">
            <a:xfrm>
              <a:off x="490538" y="2808288"/>
              <a:ext cx="5334000" cy="76200"/>
              <a:chOff x="528" y="2448"/>
              <a:chExt cx="3360" cy="48"/>
            </a:xfrm>
          </p:grpSpPr>
          <p:grpSp>
            <p:nvGrpSpPr>
              <p:cNvPr id="92" name="Group 406"/>
              <p:cNvGrpSpPr>
                <a:grpSpLocks/>
              </p:cNvGrpSpPr>
              <p:nvPr/>
            </p:nvGrpSpPr>
            <p:grpSpPr bwMode="auto">
              <a:xfrm flipV="1">
                <a:off x="528" y="2448"/>
                <a:ext cx="1680" cy="48"/>
                <a:chOff x="528" y="1872"/>
                <a:chExt cx="1680" cy="48"/>
              </a:xfrm>
            </p:grpSpPr>
            <p:sp>
              <p:nvSpPr>
                <p:cNvPr id="132" name="Line 407"/>
                <p:cNvSpPr>
                  <a:spLocks noChangeShapeType="1"/>
                </p:cNvSpPr>
                <p:nvPr/>
              </p:nvSpPr>
              <p:spPr bwMode="auto">
                <a:xfrm>
                  <a:off x="528" y="1872"/>
                  <a:ext cx="1680" cy="0"/>
                </a:xfrm>
                <a:prstGeom prst="line">
                  <a:avLst/>
                </a:prstGeom>
                <a:noFill/>
                <a:ln w="19050">
                  <a:solidFill>
                    <a:schemeClr val="accent2"/>
                  </a:solidFill>
                  <a:round/>
                  <a:headEnd/>
                  <a:tailEnd/>
                </a:ln>
              </p:spPr>
              <p:txBody>
                <a:bodyPr/>
                <a:lstStyle/>
                <a:p>
                  <a:endParaRPr lang="en-US"/>
                </a:p>
              </p:txBody>
            </p:sp>
            <p:sp>
              <p:nvSpPr>
                <p:cNvPr id="133" name="Line 408"/>
                <p:cNvSpPr>
                  <a:spLocks noChangeShapeType="1"/>
                </p:cNvSpPr>
                <p:nvPr/>
              </p:nvSpPr>
              <p:spPr bwMode="auto">
                <a:xfrm>
                  <a:off x="528" y="1872"/>
                  <a:ext cx="0" cy="48"/>
                </a:xfrm>
                <a:prstGeom prst="line">
                  <a:avLst/>
                </a:prstGeom>
                <a:noFill/>
                <a:ln w="19050">
                  <a:solidFill>
                    <a:schemeClr val="accent2"/>
                  </a:solidFill>
                  <a:round/>
                  <a:headEnd/>
                  <a:tailEnd/>
                </a:ln>
              </p:spPr>
              <p:txBody>
                <a:bodyPr/>
                <a:lstStyle/>
                <a:p>
                  <a:endParaRPr lang="en-US"/>
                </a:p>
              </p:txBody>
            </p:sp>
            <p:sp>
              <p:nvSpPr>
                <p:cNvPr id="134" name="Line 409"/>
                <p:cNvSpPr>
                  <a:spLocks noChangeShapeType="1"/>
                </p:cNvSpPr>
                <p:nvPr/>
              </p:nvSpPr>
              <p:spPr bwMode="auto">
                <a:xfrm>
                  <a:off x="576" y="1872"/>
                  <a:ext cx="0" cy="48"/>
                </a:xfrm>
                <a:prstGeom prst="line">
                  <a:avLst/>
                </a:prstGeom>
                <a:noFill/>
                <a:ln w="19050">
                  <a:solidFill>
                    <a:schemeClr val="accent2"/>
                  </a:solidFill>
                  <a:round/>
                  <a:headEnd/>
                  <a:tailEnd/>
                </a:ln>
              </p:spPr>
              <p:txBody>
                <a:bodyPr/>
                <a:lstStyle/>
                <a:p>
                  <a:endParaRPr lang="en-US"/>
                </a:p>
              </p:txBody>
            </p:sp>
            <p:sp>
              <p:nvSpPr>
                <p:cNvPr id="135" name="Line 410"/>
                <p:cNvSpPr>
                  <a:spLocks noChangeShapeType="1"/>
                </p:cNvSpPr>
                <p:nvPr/>
              </p:nvSpPr>
              <p:spPr bwMode="auto">
                <a:xfrm>
                  <a:off x="624" y="1872"/>
                  <a:ext cx="0" cy="48"/>
                </a:xfrm>
                <a:prstGeom prst="line">
                  <a:avLst/>
                </a:prstGeom>
                <a:noFill/>
                <a:ln w="19050">
                  <a:solidFill>
                    <a:schemeClr val="accent2"/>
                  </a:solidFill>
                  <a:round/>
                  <a:headEnd/>
                  <a:tailEnd/>
                </a:ln>
              </p:spPr>
              <p:txBody>
                <a:bodyPr/>
                <a:lstStyle/>
                <a:p>
                  <a:endParaRPr lang="en-US"/>
                </a:p>
              </p:txBody>
            </p:sp>
            <p:sp>
              <p:nvSpPr>
                <p:cNvPr id="136" name="Line 411"/>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137" name="Line 412"/>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138" name="Line 413"/>
                <p:cNvSpPr>
                  <a:spLocks noChangeShapeType="1"/>
                </p:cNvSpPr>
                <p:nvPr/>
              </p:nvSpPr>
              <p:spPr bwMode="auto">
                <a:xfrm>
                  <a:off x="720" y="1872"/>
                  <a:ext cx="0" cy="48"/>
                </a:xfrm>
                <a:prstGeom prst="line">
                  <a:avLst/>
                </a:prstGeom>
                <a:noFill/>
                <a:ln w="19050">
                  <a:solidFill>
                    <a:schemeClr val="accent2"/>
                  </a:solidFill>
                  <a:round/>
                  <a:headEnd/>
                  <a:tailEnd/>
                </a:ln>
              </p:spPr>
              <p:txBody>
                <a:bodyPr/>
                <a:lstStyle/>
                <a:p>
                  <a:endParaRPr lang="en-US"/>
                </a:p>
              </p:txBody>
            </p:sp>
            <p:sp>
              <p:nvSpPr>
                <p:cNvPr id="139" name="Line 414"/>
                <p:cNvSpPr>
                  <a:spLocks noChangeShapeType="1"/>
                </p:cNvSpPr>
                <p:nvPr/>
              </p:nvSpPr>
              <p:spPr bwMode="auto">
                <a:xfrm>
                  <a:off x="768" y="1872"/>
                  <a:ext cx="0" cy="48"/>
                </a:xfrm>
                <a:prstGeom prst="line">
                  <a:avLst/>
                </a:prstGeom>
                <a:noFill/>
                <a:ln w="19050">
                  <a:solidFill>
                    <a:schemeClr val="accent2"/>
                  </a:solidFill>
                  <a:round/>
                  <a:headEnd/>
                  <a:tailEnd/>
                </a:ln>
              </p:spPr>
              <p:txBody>
                <a:bodyPr/>
                <a:lstStyle/>
                <a:p>
                  <a:endParaRPr lang="en-US"/>
                </a:p>
              </p:txBody>
            </p:sp>
            <p:sp>
              <p:nvSpPr>
                <p:cNvPr id="140" name="Line 415"/>
                <p:cNvSpPr>
                  <a:spLocks noChangeShapeType="1"/>
                </p:cNvSpPr>
                <p:nvPr/>
              </p:nvSpPr>
              <p:spPr bwMode="auto">
                <a:xfrm>
                  <a:off x="864" y="1872"/>
                  <a:ext cx="0" cy="48"/>
                </a:xfrm>
                <a:prstGeom prst="line">
                  <a:avLst/>
                </a:prstGeom>
                <a:noFill/>
                <a:ln w="19050">
                  <a:solidFill>
                    <a:schemeClr val="accent2"/>
                  </a:solidFill>
                  <a:round/>
                  <a:headEnd/>
                  <a:tailEnd/>
                </a:ln>
              </p:spPr>
              <p:txBody>
                <a:bodyPr/>
                <a:lstStyle/>
                <a:p>
                  <a:endParaRPr lang="en-US"/>
                </a:p>
              </p:txBody>
            </p:sp>
            <p:sp>
              <p:nvSpPr>
                <p:cNvPr id="141" name="Line 416"/>
                <p:cNvSpPr>
                  <a:spLocks noChangeShapeType="1"/>
                </p:cNvSpPr>
                <p:nvPr/>
              </p:nvSpPr>
              <p:spPr bwMode="auto">
                <a:xfrm>
                  <a:off x="816" y="1872"/>
                  <a:ext cx="0" cy="48"/>
                </a:xfrm>
                <a:prstGeom prst="line">
                  <a:avLst/>
                </a:prstGeom>
                <a:noFill/>
                <a:ln w="19050">
                  <a:solidFill>
                    <a:schemeClr val="accent2"/>
                  </a:solidFill>
                  <a:round/>
                  <a:headEnd/>
                  <a:tailEnd/>
                </a:ln>
              </p:spPr>
              <p:txBody>
                <a:bodyPr/>
                <a:lstStyle/>
                <a:p>
                  <a:endParaRPr lang="en-US"/>
                </a:p>
              </p:txBody>
            </p:sp>
            <p:sp>
              <p:nvSpPr>
                <p:cNvPr id="142" name="Line 417"/>
                <p:cNvSpPr>
                  <a:spLocks noChangeShapeType="1"/>
                </p:cNvSpPr>
                <p:nvPr/>
              </p:nvSpPr>
              <p:spPr bwMode="auto">
                <a:xfrm>
                  <a:off x="912" y="1872"/>
                  <a:ext cx="0" cy="48"/>
                </a:xfrm>
                <a:prstGeom prst="line">
                  <a:avLst/>
                </a:prstGeom>
                <a:noFill/>
                <a:ln w="19050">
                  <a:solidFill>
                    <a:schemeClr val="accent2"/>
                  </a:solidFill>
                  <a:round/>
                  <a:headEnd/>
                  <a:tailEnd/>
                </a:ln>
              </p:spPr>
              <p:txBody>
                <a:bodyPr/>
                <a:lstStyle/>
                <a:p>
                  <a:endParaRPr lang="en-US"/>
                </a:p>
              </p:txBody>
            </p:sp>
            <p:sp>
              <p:nvSpPr>
                <p:cNvPr id="143" name="Line 418"/>
                <p:cNvSpPr>
                  <a:spLocks noChangeShapeType="1"/>
                </p:cNvSpPr>
                <p:nvPr/>
              </p:nvSpPr>
              <p:spPr bwMode="auto">
                <a:xfrm>
                  <a:off x="960" y="1872"/>
                  <a:ext cx="0" cy="48"/>
                </a:xfrm>
                <a:prstGeom prst="line">
                  <a:avLst/>
                </a:prstGeom>
                <a:noFill/>
                <a:ln w="19050">
                  <a:solidFill>
                    <a:schemeClr val="accent2"/>
                  </a:solidFill>
                  <a:round/>
                  <a:headEnd/>
                  <a:tailEnd/>
                </a:ln>
              </p:spPr>
              <p:txBody>
                <a:bodyPr/>
                <a:lstStyle/>
                <a:p>
                  <a:endParaRPr lang="en-US"/>
                </a:p>
              </p:txBody>
            </p:sp>
            <p:sp>
              <p:nvSpPr>
                <p:cNvPr id="144" name="Line 419"/>
                <p:cNvSpPr>
                  <a:spLocks noChangeShapeType="1"/>
                </p:cNvSpPr>
                <p:nvPr/>
              </p:nvSpPr>
              <p:spPr bwMode="auto">
                <a:xfrm>
                  <a:off x="1008" y="1872"/>
                  <a:ext cx="0" cy="48"/>
                </a:xfrm>
                <a:prstGeom prst="line">
                  <a:avLst/>
                </a:prstGeom>
                <a:noFill/>
                <a:ln w="19050">
                  <a:solidFill>
                    <a:schemeClr val="accent2"/>
                  </a:solidFill>
                  <a:round/>
                  <a:headEnd/>
                  <a:tailEnd/>
                </a:ln>
              </p:spPr>
              <p:txBody>
                <a:bodyPr/>
                <a:lstStyle/>
                <a:p>
                  <a:endParaRPr lang="en-US"/>
                </a:p>
              </p:txBody>
            </p:sp>
            <p:sp>
              <p:nvSpPr>
                <p:cNvPr id="145" name="Line 420"/>
                <p:cNvSpPr>
                  <a:spLocks noChangeShapeType="1"/>
                </p:cNvSpPr>
                <p:nvPr/>
              </p:nvSpPr>
              <p:spPr bwMode="auto">
                <a:xfrm>
                  <a:off x="1056" y="1872"/>
                  <a:ext cx="0" cy="48"/>
                </a:xfrm>
                <a:prstGeom prst="line">
                  <a:avLst/>
                </a:prstGeom>
                <a:noFill/>
                <a:ln w="19050">
                  <a:solidFill>
                    <a:schemeClr val="accent2"/>
                  </a:solidFill>
                  <a:round/>
                  <a:headEnd/>
                  <a:tailEnd/>
                </a:ln>
              </p:spPr>
              <p:txBody>
                <a:bodyPr/>
                <a:lstStyle/>
                <a:p>
                  <a:endParaRPr lang="en-US"/>
                </a:p>
              </p:txBody>
            </p:sp>
            <p:sp>
              <p:nvSpPr>
                <p:cNvPr id="146" name="Line 421"/>
                <p:cNvSpPr>
                  <a:spLocks noChangeShapeType="1"/>
                </p:cNvSpPr>
                <p:nvPr/>
              </p:nvSpPr>
              <p:spPr bwMode="auto">
                <a:xfrm>
                  <a:off x="1104" y="1872"/>
                  <a:ext cx="0" cy="48"/>
                </a:xfrm>
                <a:prstGeom prst="line">
                  <a:avLst/>
                </a:prstGeom>
                <a:noFill/>
                <a:ln w="19050">
                  <a:solidFill>
                    <a:schemeClr val="accent2"/>
                  </a:solidFill>
                  <a:round/>
                  <a:headEnd/>
                  <a:tailEnd/>
                </a:ln>
              </p:spPr>
              <p:txBody>
                <a:bodyPr/>
                <a:lstStyle/>
                <a:p>
                  <a:endParaRPr lang="en-US"/>
                </a:p>
              </p:txBody>
            </p:sp>
            <p:sp>
              <p:nvSpPr>
                <p:cNvPr id="147" name="Line 422"/>
                <p:cNvSpPr>
                  <a:spLocks noChangeShapeType="1"/>
                </p:cNvSpPr>
                <p:nvPr/>
              </p:nvSpPr>
              <p:spPr bwMode="auto">
                <a:xfrm>
                  <a:off x="1152" y="1872"/>
                  <a:ext cx="0" cy="48"/>
                </a:xfrm>
                <a:prstGeom prst="line">
                  <a:avLst/>
                </a:prstGeom>
                <a:noFill/>
                <a:ln w="19050">
                  <a:solidFill>
                    <a:schemeClr val="accent2"/>
                  </a:solidFill>
                  <a:round/>
                  <a:headEnd/>
                  <a:tailEnd/>
                </a:ln>
              </p:spPr>
              <p:txBody>
                <a:bodyPr/>
                <a:lstStyle/>
                <a:p>
                  <a:endParaRPr lang="en-US"/>
                </a:p>
              </p:txBody>
            </p:sp>
            <p:sp>
              <p:nvSpPr>
                <p:cNvPr id="148" name="Line 423"/>
                <p:cNvSpPr>
                  <a:spLocks noChangeShapeType="1"/>
                </p:cNvSpPr>
                <p:nvPr/>
              </p:nvSpPr>
              <p:spPr bwMode="auto">
                <a:xfrm>
                  <a:off x="1200" y="1872"/>
                  <a:ext cx="0" cy="48"/>
                </a:xfrm>
                <a:prstGeom prst="line">
                  <a:avLst/>
                </a:prstGeom>
                <a:noFill/>
                <a:ln w="19050">
                  <a:solidFill>
                    <a:schemeClr val="accent2"/>
                  </a:solidFill>
                  <a:round/>
                  <a:headEnd/>
                  <a:tailEnd/>
                </a:ln>
              </p:spPr>
              <p:txBody>
                <a:bodyPr/>
                <a:lstStyle/>
                <a:p>
                  <a:endParaRPr lang="en-US"/>
                </a:p>
              </p:txBody>
            </p:sp>
            <p:sp>
              <p:nvSpPr>
                <p:cNvPr id="149" name="Line 424"/>
                <p:cNvSpPr>
                  <a:spLocks noChangeShapeType="1"/>
                </p:cNvSpPr>
                <p:nvPr/>
              </p:nvSpPr>
              <p:spPr bwMode="auto">
                <a:xfrm>
                  <a:off x="1248" y="1872"/>
                  <a:ext cx="0" cy="48"/>
                </a:xfrm>
                <a:prstGeom prst="line">
                  <a:avLst/>
                </a:prstGeom>
                <a:noFill/>
                <a:ln w="19050">
                  <a:solidFill>
                    <a:schemeClr val="accent2"/>
                  </a:solidFill>
                  <a:round/>
                  <a:headEnd/>
                  <a:tailEnd/>
                </a:ln>
              </p:spPr>
              <p:txBody>
                <a:bodyPr/>
                <a:lstStyle/>
                <a:p>
                  <a:endParaRPr lang="en-US"/>
                </a:p>
              </p:txBody>
            </p:sp>
            <p:sp>
              <p:nvSpPr>
                <p:cNvPr id="150" name="Line 425"/>
                <p:cNvSpPr>
                  <a:spLocks noChangeShapeType="1"/>
                </p:cNvSpPr>
                <p:nvPr/>
              </p:nvSpPr>
              <p:spPr bwMode="auto">
                <a:xfrm>
                  <a:off x="1296" y="1872"/>
                  <a:ext cx="0" cy="48"/>
                </a:xfrm>
                <a:prstGeom prst="line">
                  <a:avLst/>
                </a:prstGeom>
                <a:noFill/>
                <a:ln w="19050">
                  <a:solidFill>
                    <a:schemeClr val="accent2"/>
                  </a:solidFill>
                  <a:round/>
                  <a:headEnd/>
                  <a:tailEnd/>
                </a:ln>
              </p:spPr>
              <p:txBody>
                <a:bodyPr/>
                <a:lstStyle/>
                <a:p>
                  <a:endParaRPr lang="en-US"/>
                </a:p>
              </p:txBody>
            </p:sp>
            <p:sp>
              <p:nvSpPr>
                <p:cNvPr id="151" name="Line 426"/>
                <p:cNvSpPr>
                  <a:spLocks noChangeShapeType="1"/>
                </p:cNvSpPr>
                <p:nvPr/>
              </p:nvSpPr>
              <p:spPr bwMode="auto">
                <a:xfrm>
                  <a:off x="1344" y="1872"/>
                  <a:ext cx="0" cy="48"/>
                </a:xfrm>
                <a:prstGeom prst="line">
                  <a:avLst/>
                </a:prstGeom>
                <a:noFill/>
                <a:ln w="19050">
                  <a:solidFill>
                    <a:schemeClr val="accent2"/>
                  </a:solidFill>
                  <a:round/>
                  <a:headEnd/>
                  <a:tailEnd/>
                </a:ln>
              </p:spPr>
              <p:txBody>
                <a:bodyPr/>
                <a:lstStyle/>
                <a:p>
                  <a:endParaRPr lang="en-US"/>
                </a:p>
              </p:txBody>
            </p:sp>
            <p:sp>
              <p:nvSpPr>
                <p:cNvPr id="152" name="Line 427"/>
                <p:cNvSpPr>
                  <a:spLocks noChangeShapeType="1"/>
                </p:cNvSpPr>
                <p:nvPr/>
              </p:nvSpPr>
              <p:spPr bwMode="auto">
                <a:xfrm>
                  <a:off x="1392" y="1872"/>
                  <a:ext cx="0" cy="48"/>
                </a:xfrm>
                <a:prstGeom prst="line">
                  <a:avLst/>
                </a:prstGeom>
                <a:noFill/>
                <a:ln w="19050">
                  <a:solidFill>
                    <a:schemeClr val="accent2"/>
                  </a:solidFill>
                  <a:round/>
                  <a:headEnd/>
                  <a:tailEnd/>
                </a:ln>
              </p:spPr>
              <p:txBody>
                <a:bodyPr/>
                <a:lstStyle/>
                <a:p>
                  <a:endParaRPr lang="en-US"/>
                </a:p>
              </p:txBody>
            </p:sp>
            <p:sp>
              <p:nvSpPr>
                <p:cNvPr id="153" name="Line 428"/>
                <p:cNvSpPr>
                  <a:spLocks noChangeShapeType="1"/>
                </p:cNvSpPr>
                <p:nvPr/>
              </p:nvSpPr>
              <p:spPr bwMode="auto">
                <a:xfrm>
                  <a:off x="1440" y="1872"/>
                  <a:ext cx="0" cy="48"/>
                </a:xfrm>
                <a:prstGeom prst="line">
                  <a:avLst/>
                </a:prstGeom>
                <a:noFill/>
                <a:ln w="19050">
                  <a:solidFill>
                    <a:schemeClr val="accent2"/>
                  </a:solidFill>
                  <a:round/>
                  <a:headEnd/>
                  <a:tailEnd/>
                </a:ln>
              </p:spPr>
              <p:txBody>
                <a:bodyPr/>
                <a:lstStyle/>
                <a:p>
                  <a:endParaRPr lang="en-US"/>
                </a:p>
              </p:txBody>
            </p:sp>
            <p:sp>
              <p:nvSpPr>
                <p:cNvPr id="154" name="Line 429"/>
                <p:cNvSpPr>
                  <a:spLocks noChangeShapeType="1"/>
                </p:cNvSpPr>
                <p:nvPr/>
              </p:nvSpPr>
              <p:spPr bwMode="auto">
                <a:xfrm>
                  <a:off x="1488" y="1872"/>
                  <a:ext cx="0" cy="48"/>
                </a:xfrm>
                <a:prstGeom prst="line">
                  <a:avLst/>
                </a:prstGeom>
                <a:noFill/>
                <a:ln w="19050">
                  <a:solidFill>
                    <a:schemeClr val="accent2"/>
                  </a:solidFill>
                  <a:round/>
                  <a:headEnd/>
                  <a:tailEnd/>
                </a:ln>
              </p:spPr>
              <p:txBody>
                <a:bodyPr/>
                <a:lstStyle/>
                <a:p>
                  <a:endParaRPr lang="en-US"/>
                </a:p>
              </p:txBody>
            </p:sp>
            <p:sp>
              <p:nvSpPr>
                <p:cNvPr id="155" name="Line 430"/>
                <p:cNvSpPr>
                  <a:spLocks noChangeShapeType="1"/>
                </p:cNvSpPr>
                <p:nvPr/>
              </p:nvSpPr>
              <p:spPr bwMode="auto">
                <a:xfrm>
                  <a:off x="1536" y="1872"/>
                  <a:ext cx="0" cy="48"/>
                </a:xfrm>
                <a:prstGeom prst="line">
                  <a:avLst/>
                </a:prstGeom>
                <a:noFill/>
                <a:ln w="19050">
                  <a:solidFill>
                    <a:schemeClr val="accent2"/>
                  </a:solidFill>
                  <a:round/>
                  <a:headEnd/>
                  <a:tailEnd/>
                </a:ln>
              </p:spPr>
              <p:txBody>
                <a:bodyPr/>
                <a:lstStyle/>
                <a:p>
                  <a:endParaRPr lang="en-US"/>
                </a:p>
              </p:txBody>
            </p:sp>
            <p:sp>
              <p:nvSpPr>
                <p:cNvPr id="156" name="Line 431"/>
                <p:cNvSpPr>
                  <a:spLocks noChangeShapeType="1"/>
                </p:cNvSpPr>
                <p:nvPr/>
              </p:nvSpPr>
              <p:spPr bwMode="auto">
                <a:xfrm>
                  <a:off x="1584" y="1872"/>
                  <a:ext cx="0" cy="48"/>
                </a:xfrm>
                <a:prstGeom prst="line">
                  <a:avLst/>
                </a:prstGeom>
                <a:noFill/>
                <a:ln w="19050">
                  <a:solidFill>
                    <a:schemeClr val="accent2"/>
                  </a:solidFill>
                  <a:round/>
                  <a:headEnd/>
                  <a:tailEnd/>
                </a:ln>
              </p:spPr>
              <p:txBody>
                <a:bodyPr/>
                <a:lstStyle/>
                <a:p>
                  <a:endParaRPr lang="en-US"/>
                </a:p>
              </p:txBody>
            </p:sp>
            <p:sp>
              <p:nvSpPr>
                <p:cNvPr id="157" name="Line 432"/>
                <p:cNvSpPr>
                  <a:spLocks noChangeShapeType="1"/>
                </p:cNvSpPr>
                <p:nvPr/>
              </p:nvSpPr>
              <p:spPr bwMode="auto">
                <a:xfrm>
                  <a:off x="1632" y="1872"/>
                  <a:ext cx="0" cy="48"/>
                </a:xfrm>
                <a:prstGeom prst="line">
                  <a:avLst/>
                </a:prstGeom>
                <a:noFill/>
                <a:ln w="19050">
                  <a:solidFill>
                    <a:schemeClr val="accent2"/>
                  </a:solidFill>
                  <a:round/>
                  <a:headEnd/>
                  <a:tailEnd/>
                </a:ln>
              </p:spPr>
              <p:txBody>
                <a:bodyPr/>
                <a:lstStyle/>
                <a:p>
                  <a:endParaRPr lang="en-US"/>
                </a:p>
              </p:txBody>
            </p:sp>
            <p:sp>
              <p:nvSpPr>
                <p:cNvPr id="158" name="Line 433"/>
                <p:cNvSpPr>
                  <a:spLocks noChangeShapeType="1"/>
                </p:cNvSpPr>
                <p:nvPr/>
              </p:nvSpPr>
              <p:spPr bwMode="auto">
                <a:xfrm>
                  <a:off x="1680" y="1872"/>
                  <a:ext cx="0" cy="48"/>
                </a:xfrm>
                <a:prstGeom prst="line">
                  <a:avLst/>
                </a:prstGeom>
                <a:noFill/>
                <a:ln w="19050">
                  <a:solidFill>
                    <a:schemeClr val="accent2"/>
                  </a:solidFill>
                  <a:round/>
                  <a:headEnd/>
                  <a:tailEnd/>
                </a:ln>
              </p:spPr>
              <p:txBody>
                <a:bodyPr/>
                <a:lstStyle/>
                <a:p>
                  <a:endParaRPr lang="en-US"/>
                </a:p>
              </p:txBody>
            </p:sp>
            <p:sp>
              <p:nvSpPr>
                <p:cNvPr id="159" name="Line 434"/>
                <p:cNvSpPr>
                  <a:spLocks noChangeShapeType="1"/>
                </p:cNvSpPr>
                <p:nvPr/>
              </p:nvSpPr>
              <p:spPr bwMode="auto">
                <a:xfrm>
                  <a:off x="1728" y="1872"/>
                  <a:ext cx="0" cy="48"/>
                </a:xfrm>
                <a:prstGeom prst="line">
                  <a:avLst/>
                </a:prstGeom>
                <a:noFill/>
                <a:ln w="19050">
                  <a:solidFill>
                    <a:schemeClr val="accent2"/>
                  </a:solidFill>
                  <a:round/>
                  <a:headEnd/>
                  <a:tailEnd/>
                </a:ln>
              </p:spPr>
              <p:txBody>
                <a:bodyPr/>
                <a:lstStyle/>
                <a:p>
                  <a:endParaRPr lang="en-US"/>
                </a:p>
              </p:txBody>
            </p:sp>
            <p:sp>
              <p:nvSpPr>
                <p:cNvPr id="160" name="Line 435"/>
                <p:cNvSpPr>
                  <a:spLocks noChangeShapeType="1"/>
                </p:cNvSpPr>
                <p:nvPr/>
              </p:nvSpPr>
              <p:spPr bwMode="auto">
                <a:xfrm>
                  <a:off x="1776" y="1872"/>
                  <a:ext cx="0" cy="48"/>
                </a:xfrm>
                <a:prstGeom prst="line">
                  <a:avLst/>
                </a:prstGeom>
                <a:noFill/>
                <a:ln w="19050">
                  <a:solidFill>
                    <a:schemeClr val="accent2"/>
                  </a:solidFill>
                  <a:round/>
                  <a:headEnd/>
                  <a:tailEnd/>
                </a:ln>
              </p:spPr>
              <p:txBody>
                <a:bodyPr/>
                <a:lstStyle/>
                <a:p>
                  <a:endParaRPr lang="en-US"/>
                </a:p>
              </p:txBody>
            </p:sp>
            <p:sp>
              <p:nvSpPr>
                <p:cNvPr id="161" name="Line 436"/>
                <p:cNvSpPr>
                  <a:spLocks noChangeShapeType="1"/>
                </p:cNvSpPr>
                <p:nvPr/>
              </p:nvSpPr>
              <p:spPr bwMode="auto">
                <a:xfrm>
                  <a:off x="1824" y="1872"/>
                  <a:ext cx="0" cy="48"/>
                </a:xfrm>
                <a:prstGeom prst="line">
                  <a:avLst/>
                </a:prstGeom>
                <a:noFill/>
                <a:ln w="19050">
                  <a:solidFill>
                    <a:schemeClr val="accent2"/>
                  </a:solidFill>
                  <a:round/>
                  <a:headEnd/>
                  <a:tailEnd/>
                </a:ln>
              </p:spPr>
              <p:txBody>
                <a:bodyPr/>
                <a:lstStyle/>
                <a:p>
                  <a:endParaRPr lang="en-US"/>
                </a:p>
              </p:txBody>
            </p:sp>
            <p:sp>
              <p:nvSpPr>
                <p:cNvPr id="162" name="Line 437"/>
                <p:cNvSpPr>
                  <a:spLocks noChangeShapeType="1"/>
                </p:cNvSpPr>
                <p:nvPr/>
              </p:nvSpPr>
              <p:spPr bwMode="auto">
                <a:xfrm>
                  <a:off x="1872" y="1872"/>
                  <a:ext cx="0" cy="48"/>
                </a:xfrm>
                <a:prstGeom prst="line">
                  <a:avLst/>
                </a:prstGeom>
                <a:noFill/>
                <a:ln w="19050">
                  <a:solidFill>
                    <a:schemeClr val="accent2"/>
                  </a:solidFill>
                  <a:round/>
                  <a:headEnd/>
                  <a:tailEnd/>
                </a:ln>
              </p:spPr>
              <p:txBody>
                <a:bodyPr/>
                <a:lstStyle/>
                <a:p>
                  <a:endParaRPr lang="en-US"/>
                </a:p>
              </p:txBody>
            </p:sp>
            <p:sp>
              <p:nvSpPr>
                <p:cNvPr id="163" name="Line 438"/>
                <p:cNvSpPr>
                  <a:spLocks noChangeShapeType="1"/>
                </p:cNvSpPr>
                <p:nvPr/>
              </p:nvSpPr>
              <p:spPr bwMode="auto">
                <a:xfrm>
                  <a:off x="1920" y="1872"/>
                  <a:ext cx="0" cy="48"/>
                </a:xfrm>
                <a:prstGeom prst="line">
                  <a:avLst/>
                </a:prstGeom>
                <a:noFill/>
                <a:ln w="19050">
                  <a:solidFill>
                    <a:schemeClr val="accent2"/>
                  </a:solidFill>
                  <a:round/>
                  <a:headEnd/>
                  <a:tailEnd/>
                </a:ln>
              </p:spPr>
              <p:txBody>
                <a:bodyPr/>
                <a:lstStyle/>
                <a:p>
                  <a:endParaRPr lang="en-US"/>
                </a:p>
              </p:txBody>
            </p:sp>
            <p:sp>
              <p:nvSpPr>
                <p:cNvPr id="164" name="Line 439"/>
                <p:cNvSpPr>
                  <a:spLocks noChangeShapeType="1"/>
                </p:cNvSpPr>
                <p:nvPr/>
              </p:nvSpPr>
              <p:spPr bwMode="auto">
                <a:xfrm>
                  <a:off x="1968" y="1872"/>
                  <a:ext cx="0" cy="48"/>
                </a:xfrm>
                <a:prstGeom prst="line">
                  <a:avLst/>
                </a:prstGeom>
                <a:noFill/>
                <a:ln w="19050">
                  <a:solidFill>
                    <a:schemeClr val="accent2"/>
                  </a:solidFill>
                  <a:round/>
                  <a:headEnd/>
                  <a:tailEnd/>
                </a:ln>
              </p:spPr>
              <p:txBody>
                <a:bodyPr/>
                <a:lstStyle/>
                <a:p>
                  <a:endParaRPr lang="en-US"/>
                </a:p>
              </p:txBody>
            </p:sp>
            <p:sp>
              <p:nvSpPr>
                <p:cNvPr id="165" name="Line 440"/>
                <p:cNvSpPr>
                  <a:spLocks noChangeShapeType="1"/>
                </p:cNvSpPr>
                <p:nvPr/>
              </p:nvSpPr>
              <p:spPr bwMode="auto">
                <a:xfrm>
                  <a:off x="2016" y="1872"/>
                  <a:ext cx="0" cy="48"/>
                </a:xfrm>
                <a:prstGeom prst="line">
                  <a:avLst/>
                </a:prstGeom>
                <a:noFill/>
                <a:ln w="19050">
                  <a:solidFill>
                    <a:schemeClr val="accent2"/>
                  </a:solidFill>
                  <a:round/>
                  <a:headEnd/>
                  <a:tailEnd/>
                </a:ln>
              </p:spPr>
              <p:txBody>
                <a:bodyPr/>
                <a:lstStyle/>
                <a:p>
                  <a:endParaRPr lang="en-US"/>
                </a:p>
              </p:txBody>
            </p:sp>
            <p:sp>
              <p:nvSpPr>
                <p:cNvPr id="166" name="Line 441"/>
                <p:cNvSpPr>
                  <a:spLocks noChangeShapeType="1"/>
                </p:cNvSpPr>
                <p:nvPr/>
              </p:nvSpPr>
              <p:spPr bwMode="auto">
                <a:xfrm>
                  <a:off x="2064" y="1872"/>
                  <a:ext cx="0" cy="48"/>
                </a:xfrm>
                <a:prstGeom prst="line">
                  <a:avLst/>
                </a:prstGeom>
                <a:noFill/>
                <a:ln w="19050">
                  <a:solidFill>
                    <a:schemeClr val="accent2"/>
                  </a:solidFill>
                  <a:round/>
                  <a:headEnd/>
                  <a:tailEnd/>
                </a:ln>
              </p:spPr>
              <p:txBody>
                <a:bodyPr/>
                <a:lstStyle/>
                <a:p>
                  <a:endParaRPr lang="en-US"/>
                </a:p>
              </p:txBody>
            </p:sp>
            <p:sp>
              <p:nvSpPr>
                <p:cNvPr id="167" name="Line 442"/>
                <p:cNvSpPr>
                  <a:spLocks noChangeShapeType="1"/>
                </p:cNvSpPr>
                <p:nvPr/>
              </p:nvSpPr>
              <p:spPr bwMode="auto">
                <a:xfrm>
                  <a:off x="2112" y="1872"/>
                  <a:ext cx="0" cy="48"/>
                </a:xfrm>
                <a:prstGeom prst="line">
                  <a:avLst/>
                </a:prstGeom>
                <a:noFill/>
                <a:ln w="19050">
                  <a:solidFill>
                    <a:schemeClr val="accent2"/>
                  </a:solidFill>
                  <a:round/>
                  <a:headEnd/>
                  <a:tailEnd/>
                </a:ln>
              </p:spPr>
              <p:txBody>
                <a:bodyPr/>
                <a:lstStyle/>
                <a:p>
                  <a:endParaRPr lang="en-US"/>
                </a:p>
              </p:txBody>
            </p:sp>
            <p:sp>
              <p:nvSpPr>
                <p:cNvPr id="168" name="Line 443"/>
                <p:cNvSpPr>
                  <a:spLocks noChangeShapeType="1"/>
                </p:cNvSpPr>
                <p:nvPr/>
              </p:nvSpPr>
              <p:spPr bwMode="auto">
                <a:xfrm>
                  <a:off x="2160" y="1872"/>
                  <a:ext cx="0" cy="48"/>
                </a:xfrm>
                <a:prstGeom prst="line">
                  <a:avLst/>
                </a:prstGeom>
                <a:noFill/>
                <a:ln w="19050">
                  <a:solidFill>
                    <a:schemeClr val="accent2"/>
                  </a:solidFill>
                  <a:round/>
                  <a:headEnd/>
                  <a:tailEnd/>
                </a:ln>
              </p:spPr>
              <p:txBody>
                <a:bodyPr/>
                <a:lstStyle/>
                <a:p>
                  <a:endParaRPr lang="en-US"/>
                </a:p>
              </p:txBody>
            </p:sp>
            <p:sp>
              <p:nvSpPr>
                <p:cNvPr id="169" name="Line 444"/>
                <p:cNvSpPr>
                  <a:spLocks noChangeShapeType="1"/>
                </p:cNvSpPr>
                <p:nvPr/>
              </p:nvSpPr>
              <p:spPr bwMode="auto">
                <a:xfrm>
                  <a:off x="2208" y="1872"/>
                  <a:ext cx="0" cy="48"/>
                </a:xfrm>
                <a:prstGeom prst="line">
                  <a:avLst/>
                </a:prstGeom>
                <a:noFill/>
                <a:ln w="19050">
                  <a:solidFill>
                    <a:schemeClr val="accent2"/>
                  </a:solidFill>
                  <a:round/>
                  <a:headEnd/>
                  <a:tailEnd/>
                </a:ln>
              </p:spPr>
              <p:txBody>
                <a:bodyPr/>
                <a:lstStyle/>
                <a:p>
                  <a:endParaRPr lang="en-US"/>
                </a:p>
              </p:txBody>
            </p:sp>
          </p:grpSp>
          <p:grpSp>
            <p:nvGrpSpPr>
              <p:cNvPr id="93" name="Group 445"/>
              <p:cNvGrpSpPr>
                <a:grpSpLocks/>
              </p:cNvGrpSpPr>
              <p:nvPr/>
            </p:nvGrpSpPr>
            <p:grpSpPr bwMode="auto">
              <a:xfrm flipV="1">
                <a:off x="2208" y="2448"/>
                <a:ext cx="1680" cy="48"/>
                <a:chOff x="528" y="1872"/>
                <a:chExt cx="1680" cy="48"/>
              </a:xfrm>
            </p:grpSpPr>
            <p:sp>
              <p:nvSpPr>
                <p:cNvPr id="94" name="Line 446"/>
                <p:cNvSpPr>
                  <a:spLocks noChangeShapeType="1"/>
                </p:cNvSpPr>
                <p:nvPr/>
              </p:nvSpPr>
              <p:spPr bwMode="auto">
                <a:xfrm>
                  <a:off x="528" y="1872"/>
                  <a:ext cx="1680" cy="0"/>
                </a:xfrm>
                <a:prstGeom prst="line">
                  <a:avLst/>
                </a:prstGeom>
                <a:noFill/>
                <a:ln w="19050">
                  <a:solidFill>
                    <a:schemeClr val="accent2"/>
                  </a:solidFill>
                  <a:round/>
                  <a:headEnd/>
                  <a:tailEnd/>
                </a:ln>
              </p:spPr>
              <p:txBody>
                <a:bodyPr/>
                <a:lstStyle/>
                <a:p>
                  <a:endParaRPr lang="en-US"/>
                </a:p>
              </p:txBody>
            </p:sp>
            <p:sp>
              <p:nvSpPr>
                <p:cNvPr id="95" name="Line 447"/>
                <p:cNvSpPr>
                  <a:spLocks noChangeShapeType="1"/>
                </p:cNvSpPr>
                <p:nvPr/>
              </p:nvSpPr>
              <p:spPr bwMode="auto">
                <a:xfrm>
                  <a:off x="528" y="1872"/>
                  <a:ext cx="0" cy="48"/>
                </a:xfrm>
                <a:prstGeom prst="line">
                  <a:avLst/>
                </a:prstGeom>
                <a:noFill/>
                <a:ln w="19050">
                  <a:solidFill>
                    <a:schemeClr val="accent2"/>
                  </a:solidFill>
                  <a:round/>
                  <a:headEnd/>
                  <a:tailEnd/>
                </a:ln>
              </p:spPr>
              <p:txBody>
                <a:bodyPr/>
                <a:lstStyle/>
                <a:p>
                  <a:endParaRPr lang="en-US"/>
                </a:p>
              </p:txBody>
            </p:sp>
            <p:sp>
              <p:nvSpPr>
                <p:cNvPr id="96" name="Line 448"/>
                <p:cNvSpPr>
                  <a:spLocks noChangeShapeType="1"/>
                </p:cNvSpPr>
                <p:nvPr/>
              </p:nvSpPr>
              <p:spPr bwMode="auto">
                <a:xfrm>
                  <a:off x="576" y="1872"/>
                  <a:ext cx="0" cy="48"/>
                </a:xfrm>
                <a:prstGeom prst="line">
                  <a:avLst/>
                </a:prstGeom>
                <a:noFill/>
                <a:ln w="19050">
                  <a:solidFill>
                    <a:schemeClr val="accent2"/>
                  </a:solidFill>
                  <a:round/>
                  <a:headEnd/>
                  <a:tailEnd/>
                </a:ln>
              </p:spPr>
              <p:txBody>
                <a:bodyPr/>
                <a:lstStyle/>
                <a:p>
                  <a:endParaRPr lang="en-US"/>
                </a:p>
              </p:txBody>
            </p:sp>
            <p:sp>
              <p:nvSpPr>
                <p:cNvPr id="97" name="Line 449"/>
                <p:cNvSpPr>
                  <a:spLocks noChangeShapeType="1"/>
                </p:cNvSpPr>
                <p:nvPr/>
              </p:nvSpPr>
              <p:spPr bwMode="auto">
                <a:xfrm>
                  <a:off x="624" y="1872"/>
                  <a:ext cx="0" cy="48"/>
                </a:xfrm>
                <a:prstGeom prst="line">
                  <a:avLst/>
                </a:prstGeom>
                <a:noFill/>
                <a:ln w="19050">
                  <a:solidFill>
                    <a:schemeClr val="accent2"/>
                  </a:solidFill>
                  <a:round/>
                  <a:headEnd/>
                  <a:tailEnd/>
                </a:ln>
              </p:spPr>
              <p:txBody>
                <a:bodyPr/>
                <a:lstStyle/>
                <a:p>
                  <a:endParaRPr lang="en-US"/>
                </a:p>
              </p:txBody>
            </p:sp>
            <p:sp>
              <p:nvSpPr>
                <p:cNvPr id="98" name="Line 450"/>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99" name="Line 451"/>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100" name="Line 452"/>
                <p:cNvSpPr>
                  <a:spLocks noChangeShapeType="1"/>
                </p:cNvSpPr>
                <p:nvPr/>
              </p:nvSpPr>
              <p:spPr bwMode="auto">
                <a:xfrm>
                  <a:off x="720" y="1872"/>
                  <a:ext cx="0" cy="48"/>
                </a:xfrm>
                <a:prstGeom prst="line">
                  <a:avLst/>
                </a:prstGeom>
                <a:noFill/>
                <a:ln w="19050">
                  <a:solidFill>
                    <a:schemeClr val="accent2"/>
                  </a:solidFill>
                  <a:round/>
                  <a:headEnd/>
                  <a:tailEnd/>
                </a:ln>
              </p:spPr>
              <p:txBody>
                <a:bodyPr/>
                <a:lstStyle/>
                <a:p>
                  <a:endParaRPr lang="en-US"/>
                </a:p>
              </p:txBody>
            </p:sp>
            <p:sp>
              <p:nvSpPr>
                <p:cNvPr id="101" name="Line 453"/>
                <p:cNvSpPr>
                  <a:spLocks noChangeShapeType="1"/>
                </p:cNvSpPr>
                <p:nvPr/>
              </p:nvSpPr>
              <p:spPr bwMode="auto">
                <a:xfrm>
                  <a:off x="768" y="1872"/>
                  <a:ext cx="0" cy="48"/>
                </a:xfrm>
                <a:prstGeom prst="line">
                  <a:avLst/>
                </a:prstGeom>
                <a:noFill/>
                <a:ln w="19050">
                  <a:solidFill>
                    <a:schemeClr val="accent2"/>
                  </a:solidFill>
                  <a:round/>
                  <a:headEnd/>
                  <a:tailEnd/>
                </a:ln>
              </p:spPr>
              <p:txBody>
                <a:bodyPr/>
                <a:lstStyle/>
                <a:p>
                  <a:endParaRPr lang="en-US"/>
                </a:p>
              </p:txBody>
            </p:sp>
            <p:sp>
              <p:nvSpPr>
                <p:cNvPr id="102" name="Line 454"/>
                <p:cNvSpPr>
                  <a:spLocks noChangeShapeType="1"/>
                </p:cNvSpPr>
                <p:nvPr/>
              </p:nvSpPr>
              <p:spPr bwMode="auto">
                <a:xfrm>
                  <a:off x="864" y="1872"/>
                  <a:ext cx="0" cy="48"/>
                </a:xfrm>
                <a:prstGeom prst="line">
                  <a:avLst/>
                </a:prstGeom>
                <a:noFill/>
                <a:ln w="19050">
                  <a:solidFill>
                    <a:schemeClr val="accent2"/>
                  </a:solidFill>
                  <a:round/>
                  <a:headEnd/>
                  <a:tailEnd/>
                </a:ln>
              </p:spPr>
              <p:txBody>
                <a:bodyPr/>
                <a:lstStyle/>
                <a:p>
                  <a:endParaRPr lang="en-US"/>
                </a:p>
              </p:txBody>
            </p:sp>
            <p:sp>
              <p:nvSpPr>
                <p:cNvPr id="103" name="Line 455"/>
                <p:cNvSpPr>
                  <a:spLocks noChangeShapeType="1"/>
                </p:cNvSpPr>
                <p:nvPr/>
              </p:nvSpPr>
              <p:spPr bwMode="auto">
                <a:xfrm>
                  <a:off x="816" y="1872"/>
                  <a:ext cx="0" cy="48"/>
                </a:xfrm>
                <a:prstGeom prst="line">
                  <a:avLst/>
                </a:prstGeom>
                <a:noFill/>
                <a:ln w="19050">
                  <a:solidFill>
                    <a:schemeClr val="accent2"/>
                  </a:solidFill>
                  <a:round/>
                  <a:headEnd/>
                  <a:tailEnd/>
                </a:ln>
              </p:spPr>
              <p:txBody>
                <a:bodyPr/>
                <a:lstStyle/>
                <a:p>
                  <a:endParaRPr lang="en-US"/>
                </a:p>
              </p:txBody>
            </p:sp>
            <p:sp>
              <p:nvSpPr>
                <p:cNvPr id="104" name="Line 456"/>
                <p:cNvSpPr>
                  <a:spLocks noChangeShapeType="1"/>
                </p:cNvSpPr>
                <p:nvPr/>
              </p:nvSpPr>
              <p:spPr bwMode="auto">
                <a:xfrm>
                  <a:off x="912" y="1872"/>
                  <a:ext cx="0" cy="48"/>
                </a:xfrm>
                <a:prstGeom prst="line">
                  <a:avLst/>
                </a:prstGeom>
                <a:noFill/>
                <a:ln w="19050">
                  <a:solidFill>
                    <a:schemeClr val="accent2"/>
                  </a:solidFill>
                  <a:round/>
                  <a:headEnd/>
                  <a:tailEnd/>
                </a:ln>
              </p:spPr>
              <p:txBody>
                <a:bodyPr/>
                <a:lstStyle/>
                <a:p>
                  <a:endParaRPr lang="en-US"/>
                </a:p>
              </p:txBody>
            </p:sp>
            <p:sp>
              <p:nvSpPr>
                <p:cNvPr id="105" name="Line 457"/>
                <p:cNvSpPr>
                  <a:spLocks noChangeShapeType="1"/>
                </p:cNvSpPr>
                <p:nvPr/>
              </p:nvSpPr>
              <p:spPr bwMode="auto">
                <a:xfrm>
                  <a:off x="960" y="1872"/>
                  <a:ext cx="0" cy="48"/>
                </a:xfrm>
                <a:prstGeom prst="line">
                  <a:avLst/>
                </a:prstGeom>
                <a:noFill/>
                <a:ln w="19050">
                  <a:solidFill>
                    <a:schemeClr val="accent2"/>
                  </a:solidFill>
                  <a:round/>
                  <a:headEnd/>
                  <a:tailEnd/>
                </a:ln>
              </p:spPr>
              <p:txBody>
                <a:bodyPr/>
                <a:lstStyle/>
                <a:p>
                  <a:endParaRPr lang="en-US"/>
                </a:p>
              </p:txBody>
            </p:sp>
            <p:sp>
              <p:nvSpPr>
                <p:cNvPr id="106" name="Line 458"/>
                <p:cNvSpPr>
                  <a:spLocks noChangeShapeType="1"/>
                </p:cNvSpPr>
                <p:nvPr/>
              </p:nvSpPr>
              <p:spPr bwMode="auto">
                <a:xfrm>
                  <a:off x="1008" y="1872"/>
                  <a:ext cx="0" cy="48"/>
                </a:xfrm>
                <a:prstGeom prst="line">
                  <a:avLst/>
                </a:prstGeom>
                <a:noFill/>
                <a:ln w="19050">
                  <a:solidFill>
                    <a:schemeClr val="accent2"/>
                  </a:solidFill>
                  <a:round/>
                  <a:headEnd/>
                  <a:tailEnd/>
                </a:ln>
              </p:spPr>
              <p:txBody>
                <a:bodyPr/>
                <a:lstStyle/>
                <a:p>
                  <a:endParaRPr lang="en-US"/>
                </a:p>
              </p:txBody>
            </p:sp>
            <p:sp>
              <p:nvSpPr>
                <p:cNvPr id="107" name="Line 459"/>
                <p:cNvSpPr>
                  <a:spLocks noChangeShapeType="1"/>
                </p:cNvSpPr>
                <p:nvPr/>
              </p:nvSpPr>
              <p:spPr bwMode="auto">
                <a:xfrm>
                  <a:off x="1056" y="1872"/>
                  <a:ext cx="0" cy="48"/>
                </a:xfrm>
                <a:prstGeom prst="line">
                  <a:avLst/>
                </a:prstGeom>
                <a:noFill/>
                <a:ln w="19050">
                  <a:solidFill>
                    <a:schemeClr val="accent2"/>
                  </a:solidFill>
                  <a:round/>
                  <a:headEnd/>
                  <a:tailEnd/>
                </a:ln>
              </p:spPr>
              <p:txBody>
                <a:bodyPr/>
                <a:lstStyle/>
                <a:p>
                  <a:endParaRPr lang="en-US"/>
                </a:p>
              </p:txBody>
            </p:sp>
            <p:sp>
              <p:nvSpPr>
                <p:cNvPr id="108" name="Line 460"/>
                <p:cNvSpPr>
                  <a:spLocks noChangeShapeType="1"/>
                </p:cNvSpPr>
                <p:nvPr/>
              </p:nvSpPr>
              <p:spPr bwMode="auto">
                <a:xfrm>
                  <a:off x="1104" y="1872"/>
                  <a:ext cx="0" cy="48"/>
                </a:xfrm>
                <a:prstGeom prst="line">
                  <a:avLst/>
                </a:prstGeom>
                <a:noFill/>
                <a:ln w="19050">
                  <a:solidFill>
                    <a:schemeClr val="accent2"/>
                  </a:solidFill>
                  <a:round/>
                  <a:headEnd/>
                  <a:tailEnd/>
                </a:ln>
              </p:spPr>
              <p:txBody>
                <a:bodyPr/>
                <a:lstStyle/>
                <a:p>
                  <a:endParaRPr lang="en-US"/>
                </a:p>
              </p:txBody>
            </p:sp>
            <p:sp>
              <p:nvSpPr>
                <p:cNvPr id="109" name="Line 461"/>
                <p:cNvSpPr>
                  <a:spLocks noChangeShapeType="1"/>
                </p:cNvSpPr>
                <p:nvPr/>
              </p:nvSpPr>
              <p:spPr bwMode="auto">
                <a:xfrm>
                  <a:off x="1152" y="1872"/>
                  <a:ext cx="0" cy="48"/>
                </a:xfrm>
                <a:prstGeom prst="line">
                  <a:avLst/>
                </a:prstGeom>
                <a:noFill/>
                <a:ln w="19050">
                  <a:solidFill>
                    <a:schemeClr val="accent2"/>
                  </a:solidFill>
                  <a:round/>
                  <a:headEnd/>
                  <a:tailEnd/>
                </a:ln>
              </p:spPr>
              <p:txBody>
                <a:bodyPr/>
                <a:lstStyle/>
                <a:p>
                  <a:endParaRPr lang="en-US"/>
                </a:p>
              </p:txBody>
            </p:sp>
            <p:sp>
              <p:nvSpPr>
                <p:cNvPr id="110" name="Line 462"/>
                <p:cNvSpPr>
                  <a:spLocks noChangeShapeType="1"/>
                </p:cNvSpPr>
                <p:nvPr/>
              </p:nvSpPr>
              <p:spPr bwMode="auto">
                <a:xfrm>
                  <a:off x="1200" y="1872"/>
                  <a:ext cx="0" cy="48"/>
                </a:xfrm>
                <a:prstGeom prst="line">
                  <a:avLst/>
                </a:prstGeom>
                <a:noFill/>
                <a:ln w="19050">
                  <a:solidFill>
                    <a:schemeClr val="accent2"/>
                  </a:solidFill>
                  <a:round/>
                  <a:headEnd/>
                  <a:tailEnd/>
                </a:ln>
              </p:spPr>
              <p:txBody>
                <a:bodyPr/>
                <a:lstStyle/>
                <a:p>
                  <a:endParaRPr lang="en-US"/>
                </a:p>
              </p:txBody>
            </p:sp>
            <p:sp>
              <p:nvSpPr>
                <p:cNvPr id="111" name="Line 463"/>
                <p:cNvSpPr>
                  <a:spLocks noChangeShapeType="1"/>
                </p:cNvSpPr>
                <p:nvPr/>
              </p:nvSpPr>
              <p:spPr bwMode="auto">
                <a:xfrm>
                  <a:off x="1248" y="1872"/>
                  <a:ext cx="0" cy="48"/>
                </a:xfrm>
                <a:prstGeom prst="line">
                  <a:avLst/>
                </a:prstGeom>
                <a:noFill/>
                <a:ln w="19050">
                  <a:solidFill>
                    <a:schemeClr val="accent2"/>
                  </a:solidFill>
                  <a:round/>
                  <a:headEnd/>
                  <a:tailEnd/>
                </a:ln>
              </p:spPr>
              <p:txBody>
                <a:bodyPr/>
                <a:lstStyle/>
                <a:p>
                  <a:endParaRPr lang="en-US"/>
                </a:p>
              </p:txBody>
            </p:sp>
            <p:sp>
              <p:nvSpPr>
                <p:cNvPr id="112" name="Line 464"/>
                <p:cNvSpPr>
                  <a:spLocks noChangeShapeType="1"/>
                </p:cNvSpPr>
                <p:nvPr/>
              </p:nvSpPr>
              <p:spPr bwMode="auto">
                <a:xfrm>
                  <a:off x="1296" y="1872"/>
                  <a:ext cx="0" cy="48"/>
                </a:xfrm>
                <a:prstGeom prst="line">
                  <a:avLst/>
                </a:prstGeom>
                <a:noFill/>
                <a:ln w="19050">
                  <a:solidFill>
                    <a:schemeClr val="accent2"/>
                  </a:solidFill>
                  <a:round/>
                  <a:headEnd/>
                  <a:tailEnd/>
                </a:ln>
              </p:spPr>
              <p:txBody>
                <a:bodyPr/>
                <a:lstStyle/>
                <a:p>
                  <a:endParaRPr lang="en-US"/>
                </a:p>
              </p:txBody>
            </p:sp>
            <p:sp>
              <p:nvSpPr>
                <p:cNvPr id="113" name="Line 465"/>
                <p:cNvSpPr>
                  <a:spLocks noChangeShapeType="1"/>
                </p:cNvSpPr>
                <p:nvPr/>
              </p:nvSpPr>
              <p:spPr bwMode="auto">
                <a:xfrm>
                  <a:off x="1344" y="1872"/>
                  <a:ext cx="0" cy="48"/>
                </a:xfrm>
                <a:prstGeom prst="line">
                  <a:avLst/>
                </a:prstGeom>
                <a:noFill/>
                <a:ln w="19050">
                  <a:solidFill>
                    <a:schemeClr val="accent2"/>
                  </a:solidFill>
                  <a:round/>
                  <a:headEnd/>
                  <a:tailEnd/>
                </a:ln>
              </p:spPr>
              <p:txBody>
                <a:bodyPr/>
                <a:lstStyle/>
                <a:p>
                  <a:endParaRPr lang="en-US"/>
                </a:p>
              </p:txBody>
            </p:sp>
            <p:sp>
              <p:nvSpPr>
                <p:cNvPr id="114" name="Line 466"/>
                <p:cNvSpPr>
                  <a:spLocks noChangeShapeType="1"/>
                </p:cNvSpPr>
                <p:nvPr/>
              </p:nvSpPr>
              <p:spPr bwMode="auto">
                <a:xfrm>
                  <a:off x="1392" y="1872"/>
                  <a:ext cx="0" cy="48"/>
                </a:xfrm>
                <a:prstGeom prst="line">
                  <a:avLst/>
                </a:prstGeom>
                <a:noFill/>
                <a:ln w="19050">
                  <a:solidFill>
                    <a:schemeClr val="accent2"/>
                  </a:solidFill>
                  <a:round/>
                  <a:headEnd/>
                  <a:tailEnd/>
                </a:ln>
              </p:spPr>
              <p:txBody>
                <a:bodyPr/>
                <a:lstStyle/>
                <a:p>
                  <a:endParaRPr lang="en-US"/>
                </a:p>
              </p:txBody>
            </p:sp>
            <p:sp>
              <p:nvSpPr>
                <p:cNvPr id="115" name="Line 467"/>
                <p:cNvSpPr>
                  <a:spLocks noChangeShapeType="1"/>
                </p:cNvSpPr>
                <p:nvPr/>
              </p:nvSpPr>
              <p:spPr bwMode="auto">
                <a:xfrm>
                  <a:off x="1440" y="1872"/>
                  <a:ext cx="0" cy="48"/>
                </a:xfrm>
                <a:prstGeom prst="line">
                  <a:avLst/>
                </a:prstGeom>
                <a:noFill/>
                <a:ln w="19050">
                  <a:solidFill>
                    <a:schemeClr val="accent2"/>
                  </a:solidFill>
                  <a:round/>
                  <a:headEnd/>
                  <a:tailEnd/>
                </a:ln>
              </p:spPr>
              <p:txBody>
                <a:bodyPr/>
                <a:lstStyle/>
                <a:p>
                  <a:endParaRPr lang="en-US"/>
                </a:p>
              </p:txBody>
            </p:sp>
            <p:sp>
              <p:nvSpPr>
                <p:cNvPr id="116" name="Line 468"/>
                <p:cNvSpPr>
                  <a:spLocks noChangeShapeType="1"/>
                </p:cNvSpPr>
                <p:nvPr/>
              </p:nvSpPr>
              <p:spPr bwMode="auto">
                <a:xfrm>
                  <a:off x="1488" y="1872"/>
                  <a:ext cx="0" cy="48"/>
                </a:xfrm>
                <a:prstGeom prst="line">
                  <a:avLst/>
                </a:prstGeom>
                <a:noFill/>
                <a:ln w="19050">
                  <a:solidFill>
                    <a:schemeClr val="accent2"/>
                  </a:solidFill>
                  <a:round/>
                  <a:headEnd/>
                  <a:tailEnd/>
                </a:ln>
              </p:spPr>
              <p:txBody>
                <a:bodyPr/>
                <a:lstStyle/>
                <a:p>
                  <a:endParaRPr lang="en-US"/>
                </a:p>
              </p:txBody>
            </p:sp>
            <p:sp>
              <p:nvSpPr>
                <p:cNvPr id="117" name="Line 469"/>
                <p:cNvSpPr>
                  <a:spLocks noChangeShapeType="1"/>
                </p:cNvSpPr>
                <p:nvPr/>
              </p:nvSpPr>
              <p:spPr bwMode="auto">
                <a:xfrm>
                  <a:off x="1536" y="1872"/>
                  <a:ext cx="0" cy="48"/>
                </a:xfrm>
                <a:prstGeom prst="line">
                  <a:avLst/>
                </a:prstGeom>
                <a:noFill/>
                <a:ln w="19050">
                  <a:solidFill>
                    <a:schemeClr val="accent2"/>
                  </a:solidFill>
                  <a:round/>
                  <a:headEnd/>
                  <a:tailEnd/>
                </a:ln>
              </p:spPr>
              <p:txBody>
                <a:bodyPr/>
                <a:lstStyle/>
                <a:p>
                  <a:endParaRPr lang="en-US"/>
                </a:p>
              </p:txBody>
            </p:sp>
            <p:sp>
              <p:nvSpPr>
                <p:cNvPr id="118" name="Line 470"/>
                <p:cNvSpPr>
                  <a:spLocks noChangeShapeType="1"/>
                </p:cNvSpPr>
                <p:nvPr/>
              </p:nvSpPr>
              <p:spPr bwMode="auto">
                <a:xfrm>
                  <a:off x="1584" y="1872"/>
                  <a:ext cx="0" cy="48"/>
                </a:xfrm>
                <a:prstGeom prst="line">
                  <a:avLst/>
                </a:prstGeom>
                <a:noFill/>
                <a:ln w="19050">
                  <a:solidFill>
                    <a:schemeClr val="accent2"/>
                  </a:solidFill>
                  <a:round/>
                  <a:headEnd/>
                  <a:tailEnd/>
                </a:ln>
              </p:spPr>
              <p:txBody>
                <a:bodyPr/>
                <a:lstStyle/>
                <a:p>
                  <a:endParaRPr lang="en-US"/>
                </a:p>
              </p:txBody>
            </p:sp>
            <p:sp>
              <p:nvSpPr>
                <p:cNvPr id="119" name="Line 471"/>
                <p:cNvSpPr>
                  <a:spLocks noChangeShapeType="1"/>
                </p:cNvSpPr>
                <p:nvPr/>
              </p:nvSpPr>
              <p:spPr bwMode="auto">
                <a:xfrm>
                  <a:off x="1632" y="1872"/>
                  <a:ext cx="0" cy="48"/>
                </a:xfrm>
                <a:prstGeom prst="line">
                  <a:avLst/>
                </a:prstGeom>
                <a:noFill/>
                <a:ln w="19050">
                  <a:solidFill>
                    <a:schemeClr val="accent2"/>
                  </a:solidFill>
                  <a:round/>
                  <a:headEnd/>
                  <a:tailEnd/>
                </a:ln>
              </p:spPr>
              <p:txBody>
                <a:bodyPr/>
                <a:lstStyle/>
                <a:p>
                  <a:endParaRPr lang="en-US"/>
                </a:p>
              </p:txBody>
            </p:sp>
            <p:sp>
              <p:nvSpPr>
                <p:cNvPr id="120" name="Line 472"/>
                <p:cNvSpPr>
                  <a:spLocks noChangeShapeType="1"/>
                </p:cNvSpPr>
                <p:nvPr/>
              </p:nvSpPr>
              <p:spPr bwMode="auto">
                <a:xfrm>
                  <a:off x="1680" y="1872"/>
                  <a:ext cx="0" cy="48"/>
                </a:xfrm>
                <a:prstGeom prst="line">
                  <a:avLst/>
                </a:prstGeom>
                <a:noFill/>
                <a:ln w="19050">
                  <a:solidFill>
                    <a:schemeClr val="accent2"/>
                  </a:solidFill>
                  <a:round/>
                  <a:headEnd/>
                  <a:tailEnd/>
                </a:ln>
              </p:spPr>
              <p:txBody>
                <a:bodyPr/>
                <a:lstStyle/>
                <a:p>
                  <a:endParaRPr lang="en-US"/>
                </a:p>
              </p:txBody>
            </p:sp>
            <p:sp>
              <p:nvSpPr>
                <p:cNvPr id="121" name="Line 473"/>
                <p:cNvSpPr>
                  <a:spLocks noChangeShapeType="1"/>
                </p:cNvSpPr>
                <p:nvPr/>
              </p:nvSpPr>
              <p:spPr bwMode="auto">
                <a:xfrm>
                  <a:off x="1728" y="1872"/>
                  <a:ext cx="0" cy="48"/>
                </a:xfrm>
                <a:prstGeom prst="line">
                  <a:avLst/>
                </a:prstGeom>
                <a:noFill/>
                <a:ln w="19050">
                  <a:solidFill>
                    <a:schemeClr val="accent2"/>
                  </a:solidFill>
                  <a:round/>
                  <a:headEnd/>
                  <a:tailEnd/>
                </a:ln>
              </p:spPr>
              <p:txBody>
                <a:bodyPr/>
                <a:lstStyle/>
                <a:p>
                  <a:endParaRPr lang="en-US"/>
                </a:p>
              </p:txBody>
            </p:sp>
            <p:sp>
              <p:nvSpPr>
                <p:cNvPr id="122" name="Line 474"/>
                <p:cNvSpPr>
                  <a:spLocks noChangeShapeType="1"/>
                </p:cNvSpPr>
                <p:nvPr/>
              </p:nvSpPr>
              <p:spPr bwMode="auto">
                <a:xfrm>
                  <a:off x="1776" y="1872"/>
                  <a:ext cx="0" cy="48"/>
                </a:xfrm>
                <a:prstGeom prst="line">
                  <a:avLst/>
                </a:prstGeom>
                <a:noFill/>
                <a:ln w="19050">
                  <a:solidFill>
                    <a:schemeClr val="accent2"/>
                  </a:solidFill>
                  <a:round/>
                  <a:headEnd/>
                  <a:tailEnd/>
                </a:ln>
              </p:spPr>
              <p:txBody>
                <a:bodyPr/>
                <a:lstStyle/>
                <a:p>
                  <a:endParaRPr lang="en-US"/>
                </a:p>
              </p:txBody>
            </p:sp>
            <p:sp>
              <p:nvSpPr>
                <p:cNvPr id="123" name="Line 475"/>
                <p:cNvSpPr>
                  <a:spLocks noChangeShapeType="1"/>
                </p:cNvSpPr>
                <p:nvPr/>
              </p:nvSpPr>
              <p:spPr bwMode="auto">
                <a:xfrm>
                  <a:off x="1824" y="1872"/>
                  <a:ext cx="0" cy="48"/>
                </a:xfrm>
                <a:prstGeom prst="line">
                  <a:avLst/>
                </a:prstGeom>
                <a:noFill/>
                <a:ln w="19050">
                  <a:solidFill>
                    <a:schemeClr val="accent2"/>
                  </a:solidFill>
                  <a:round/>
                  <a:headEnd/>
                  <a:tailEnd/>
                </a:ln>
              </p:spPr>
              <p:txBody>
                <a:bodyPr/>
                <a:lstStyle/>
                <a:p>
                  <a:endParaRPr lang="en-US"/>
                </a:p>
              </p:txBody>
            </p:sp>
            <p:sp>
              <p:nvSpPr>
                <p:cNvPr id="124" name="Line 476"/>
                <p:cNvSpPr>
                  <a:spLocks noChangeShapeType="1"/>
                </p:cNvSpPr>
                <p:nvPr/>
              </p:nvSpPr>
              <p:spPr bwMode="auto">
                <a:xfrm>
                  <a:off x="1872" y="1872"/>
                  <a:ext cx="0" cy="48"/>
                </a:xfrm>
                <a:prstGeom prst="line">
                  <a:avLst/>
                </a:prstGeom>
                <a:noFill/>
                <a:ln w="19050">
                  <a:solidFill>
                    <a:schemeClr val="accent2"/>
                  </a:solidFill>
                  <a:round/>
                  <a:headEnd/>
                  <a:tailEnd/>
                </a:ln>
              </p:spPr>
              <p:txBody>
                <a:bodyPr/>
                <a:lstStyle/>
                <a:p>
                  <a:endParaRPr lang="en-US"/>
                </a:p>
              </p:txBody>
            </p:sp>
            <p:sp>
              <p:nvSpPr>
                <p:cNvPr id="125" name="Line 477"/>
                <p:cNvSpPr>
                  <a:spLocks noChangeShapeType="1"/>
                </p:cNvSpPr>
                <p:nvPr/>
              </p:nvSpPr>
              <p:spPr bwMode="auto">
                <a:xfrm>
                  <a:off x="1920" y="1872"/>
                  <a:ext cx="0" cy="48"/>
                </a:xfrm>
                <a:prstGeom prst="line">
                  <a:avLst/>
                </a:prstGeom>
                <a:noFill/>
                <a:ln w="19050">
                  <a:solidFill>
                    <a:schemeClr val="accent2"/>
                  </a:solidFill>
                  <a:round/>
                  <a:headEnd/>
                  <a:tailEnd/>
                </a:ln>
              </p:spPr>
              <p:txBody>
                <a:bodyPr/>
                <a:lstStyle/>
                <a:p>
                  <a:endParaRPr lang="en-US"/>
                </a:p>
              </p:txBody>
            </p:sp>
            <p:sp>
              <p:nvSpPr>
                <p:cNvPr id="126" name="Line 478"/>
                <p:cNvSpPr>
                  <a:spLocks noChangeShapeType="1"/>
                </p:cNvSpPr>
                <p:nvPr/>
              </p:nvSpPr>
              <p:spPr bwMode="auto">
                <a:xfrm>
                  <a:off x="1968" y="1872"/>
                  <a:ext cx="0" cy="48"/>
                </a:xfrm>
                <a:prstGeom prst="line">
                  <a:avLst/>
                </a:prstGeom>
                <a:noFill/>
                <a:ln w="19050">
                  <a:solidFill>
                    <a:schemeClr val="accent2"/>
                  </a:solidFill>
                  <a:round/>
                  <a:headEnd/>
                  <a:tailEnd/>
                </a:ln>
              </p:spPr>
              <p:txBody>
                <a:bodyPr/>
                <a:lstStyle/>
                <a:p>
                  <a:endParaRPr lang="en-US"/>
                </a:p>
              </p:txBody>
            </p:sp>
            <p:sp>
              <p:nvSpPr>
                <p:cNvPr id="127" name="Line 479"/>
                <p:cNvSpPr>
                  <a:spLocks noChangeShapeType="1"/>
                </p:cNvSpPr>
                <p:nvPr/>
              </p:nvSpPr>
              <p:spPr bwMode="auto">
                <a:xfrm>
                  <a:off x="2016" y="1872"/>
                  <a:ext cx="0" cy="48"/>
                </a:xfrm>
                <a:prstGeom prst="line">
                  <a:avLst/>
                </a:prstGeom>
                <a:noFill/>
                <a:ln w="19050">
                  <a:solidFill>
                    <a:schemeClr val="accent2"/>
                  </a:solidFill>
                  <a:round/>
                  <a:headEnd/>
                  <a:tailEnd/>
                </a:ln>
              </p:spPr>
              <p:txBody>
                <a:bodyPr/>
                <a:lstStyle/>
                <a:p>
                  <a:endParaRPr lang="en-US"/>
                </a:p>
              </p:txBody>
            </p:sp>
            <p:sp>
              <p:nvSpPr>
                <p:cNvPr id="128" name="Line 480"/>
                <p:cNvSpPr>
                  <a:spLocks noChangeShapeType="1"/>
                </p:cNvSpPr>
                <p:nvPr/>
              </p:nvSpPr>
              <p:spPr bwMode="auto">
                <a:xfrm>
                  <a:off x="2064" y="1872"/>
                  <a:ext cx="0" cy="48"/>
                </a:xfrm>
                <a:prstGeom prst="line">
                  <a:avLst/>
                </a:prstGeom>
                <a:noFill/>
                <a:ln w="19050">
                  <a:solidFill>
                    <a:schemeClr val="accent2"/>
                  </a:solidFill>
                  <a:round/>
                  <a:headEnd/>
                  <a:tailEnd/>
                </a:ln>
              </p:spPr>
              <p:txBody>
                <a:bodyPr/>
                <a:lstStyle/>
                <a:p>
                  <a:endParaRPr lang="en-US"/>
                </a:p>
              </p:txBody>
            </p:sp>
            <p:sp>
              <p:nvSpPr>
                <p:cNvPr id="129" name="Line 481"/>
                <p:cNvSpPr>
                  <a:spLocks noChangeShapeType="1"/>
                </p:cNvSpPr>
                <p:nvPr/>
              </p:nvSpPr>
              <p:spPr bwMode="auto">
                <a:xfrm>
                  <a:off x="2112" y="1872"/>
                  <a:ext cx="0" cy="48"/>
                </a:xfrm>
                <a:prstGeom prst="line">
                  <a:avLst/>
                </a:prstGeom>
                <a:noFill/>
                <a:ln w="19050">
                  <a:solidFill>
                    <a:schemeClr val="accent2"/>
                  </a:solidFill>
                  <a:round/>
                  <a:headEnd/>
                  <a:tailEnd/>
                </a:ln>
              </p:spPr>
              <p:txBody>
                <a:bodyPr/>
                <a:lstStyle/>
                <a:p>
                  <a:endParaRPr lang="en-US"/>
                </a:p>
              </p:txBody>
            </p:sp>
            <p:sp>
              <p:nvSpPr>
                <p:cNvPr id="130" name="Line 482"/>
                <p:cNvSpPr>
                  <a:spLocks noChangeShapeType="1"/>
                </p:cNvSpPr>
                <p:nvPr/>
              </p:nvSpPr>
              <p:spPr bwMode="auto">
                <a:xfrm>
                  <a:off x="2160" y="1872"/>
                  <a:ext cx="0" cy="48"/>
                </a:xfrm>
                <a:prstGeom prst="line">
                  <a:avLst/>
                </a:prstGeom>
                <a:noFill/>
                <a:ln w="19050">
                  <a:solidFill>
                    <a:schemeClr val="accent2"/>
                  </a:solidFill>
                  <a:round/>
                  <a:headEnd/>
                  <a:tailEnd/>
                </a:ln>
              </p:spPr>
              <p:txBody>
                <a:bodyPr/>
                <a:lstStyle/>
                <a:p>
                  <a:endParaRPr lang="en-US"/>
                </a:p>
              </p:txBody>
            </p:sp>
            <p:sp>
              <p:nvSpPr>
                <p:cNvPr id="131" name="Line 483"/>
                <p:cNvSpPr>
                  <a:spLocks noChangeShapeType="1"/>
                </p:cNvSpPr>
                <p:nvPr/>
              </p:nvSpPr>
              <p:spPr bwMode="auto">
                <a:xfrm>
                  <a:off x="2208" y="1872"/>
                  <a:ext cx="0" cy="48"/>
                </a:xfrm>
                <a:prstGeom prst="line">
                  <a:avLst/>
                </a:prstGeom>
                <a:noFill/>
                <a:ln w="19050">
                  <a:solidFill>
                    <a:schemeClr val="accent2"/>
                  </a:solidFill>
                  <a:round/>
                  <a:headEnd/>
                  <a:tailEnd/>
                </a:ln>
              </p:spPr>
              <p:txBody>
                <a:bodyPr/>
                <a:lstStyle/>
                <a:p>
                  <a:endParaRPr lang="en-US"/>
                </a:p>
              </p:txBody>
            </p:sp>
          </p:grpSp>
        </p:grpSp>
      </p:grpSp>
      <p:grpSp>
        <p:nvGrpSpPr>
          <p:cNvPr id="252" name="Group 251"/>
          <p:cNvGrpSpPr/>
          <p:nvPr/>
        </p:nvGrpSpPr>
        <p:grpSpPr>
          <a:xfrm>
            <a:off x="1259632" y="4755232"/>
            <a:ext cx="6477000" cy="762000"/>
            <a:chOff x="533400" y="3962400"/>
            <a:chExt cx="6477000" cy="762000"/>
          </a:xfrm>
        </p:grpSpPr>
        <p:sp>
          <p:nvSpPr>
            <p:cNvPr id="253" name="Oval 565"/>
            <p:cNvSpPr>
              <a:spLocks noChangeArrowheads="1"/>
            </p:cNvSpPr>
            <p:nvPr/>
          </p:nvSpPr>
          <p:spPr bwMode="auto">
            <a:xfrm>
              <a:off x="6629400" y="4038600"/>
              <a:ext cx="381000" cy="381000"/>
            </a:xfrm>
            <a:prstGeom prst="ellipse">
              <a:avLst/>
            </a:prstGeom>
            <a:gradFill rotWithShape="0">
              <a:gsLst>
                <a:gs pos="0">
                  <a:srgbClr val="FFFFCC"/>
                </a:gs>
                <a:gs pos="100000">
                  <a:srgbClr val="76765E"/>
                </a:gs>
              </a:gsLst>
              <a:path path="shape">
                <a:fillToRect l="50000" t="50000" r="50000" b="50000"/>
              </a:path>
            </a:gradFill>
            <a:ln w="9525">
              <a:solidFill>
                <a:schemeClr val="tx1"/>
              </a:solidFill>
              <a:round/>
              <a:headEnd/>
              <a:tailEnd/>
            </a:ln>
          </p:spPr>
          <p:txBody>
            <a:bodyPr wrap="none" anchor="ctr"/>
            <a:lstStyle/>
            <a:p>
              <a:pPr algn="ctr"/>
              <a:r>
                <a:rPr lang="en-US" sz="1600" b="1"/>
                <a:t>RT</a:t>
              </a:r>
            </a:p>
          </p:txBody>
        </p:sp>
        <p:grpSp>
          <p:nvGrpSpPr>
            <p:cNvPr id="254" name="Group 726"/>
            <p:cNvGrpSpPr>
              <a:grpSpLocks/>
            </p:cNvGrpSpPr>
            <p:nvPr/>
          </p:nvGrpSpPr>
          <p:grpSpPr bwMode="auto">
            <a:xfrm>
              <a:off x="566738" y="4110038"/>
              <a:ext cx="6122987" cy="614362"/>
              <a:chOff x="1125" y="1917"/>
              <a:chExt cx="3857" cy="387"/>
            </a:xfrm>
          </p:grpSpPr>
          <p:grpSp>
            <p:nvGrpSpPr>
              <p:cNvPr id="413" name="Group 484"/>
              <p:cNvGrpSpPr>
                <a:grpSpLocks/>
              </p:cNvGrpSpPr>
              <p:nvPr/>
            </p:nvGrpSpPr>
            <p:grpSpPr bwMode="auto">
              <a:xfrm>
                <a:off x="1125" y="2006"/>
                <a:ext cx="3360" cy="48"/>
                <a:chOff x="528" y="1872"/>
                <a:chExt cx="3360" cy="48"/>
              </a:xfrm>
            </p:grpSpPr>
            <p:grpSp>
              <p:nvGrpSpPr>
                <p:cNvPr id="495" name="Group 485"/>
                <p:cNvGrpSpPr>
                  <a:grpSpLocks/>
                </p:cNvGrpSpPr>
                <p:nvPr/>
              </p:nvGrpSpPr>
              <p:grpSpPr bwMode="auto">
                <a:xfrm>
                  <a:off x="528" y="1872"/>
                  <a:ext cx="1680" cy="48"/>
                  <a:chOff x="528" y="1872"/>
                  <a:chExt cx="1680" cy="48"/>
                </a:xfrm>
              </p:grpSpPr>
              <p:sp>
                <p:nvSpPr>
                  <p:cNvPr id="535" name="Line 486"/>
                  <p:cNvSpPr>
                    <a:spLocks noChangeShapeType="1"/>
                  </p:cNvSpPr>
                  <p:nvPr/>
                </p:nvSpPr>
                <p:spPr bwMode="auto">
                  <a:xfrm>
                    <a:off x="528" y="1872"/>
                    <a:ext cx="1680" cy="0"/>
                  </a:xfrm>
                  <a:prstGeom prst="line">
                    <a:avLst/>
                  </a:prstGeom>
                  <a:noFill/>
                  <a:ln w="19050">
                    <a:solidFill>
                      <a:srgbClr val="FF9900"/>
                    </a:solidFill>
                    <a:round/>
                    <a:headEnd/>
                    <a:tailEnd/>
                  </a:ln>
                </p:spPr>
                <p:txBody>
                  <a:bodyPr/>
                  <a:lstStyle/>
                  <a:p>
                    <a:endParaRPr lang="en-US"/>
                  </a:p>
                </p:txBody>
              </p:sp>
              <p:sp>
                <p:nvSpPr>
                  <p:cNvPr id="536" name="Line 487"/>
                  <p:cNvSpPr>
                    <a:spLocks noChangeShapeType="1"/>
                  </p:cNvSpPr>
                  <p:nvPr/>
                </p:nvSpPr>
                <p:spPr bwMode="auto">
                  <a:xfrm>
                    <a:off x="528" y="1872"/>
                    <a:ext cx="0" cy="48"/>
                  </a:xfrm>
                  <a:prstGeom prst="line">
                    <a:avLst/>
                  </a:prstGeom>
                  <a:noFill/>
                  <a:ln w="19050">
                    <a:solidFill>
                      <a:srgbClr val="FF9900"/>
                    </a:solidFill>
                    <a:round/>
                    <a:headEnd/>
                    <a:tailEnd/>
                  </a:ln>
                </p:spPr>
                <p:txBody>
                  <a:bodyPr/>
                  <a:lstStyle/>
                  <a:p>
                    <a:endParaRPr lang="en-US"/>
                  </a:p>
                </p:txBody>
              </p:sp>
              <p:sp>
                <p:nvSpPr>
                  <p:cNvPr id="537" name="Line 488"/>
                  <p:cNvSpPr>
                    <a:spLocks noChangeShapeType="1"/>
                  </p:cNvSpPr>
                  <p:nvPr/>
                </p:nvSpPr>
                <p:spPr bwMode="auto">
                  <a:xfrm>
                    <a:off x="576" y="1872"/>
                    <a:ext cx="0" cy="48"/>
                  </a:xfrm>
                  <a:prstGeom prst="line">
                    <a:avLst/>
                  </a:prstGeom>
                  <a:noFill/>
                  <a:ln w="19050">
                    <a:solidFill>
                      <a:srgbClr val="FF9900"/>
                    </a:solidFill>
                    <a:round/>
                    <a:headEnd/>
                    <a:tailEnd/>
                  </a:ln>
                </p:spPr>
                <p:txBody>
                  <a:bodyPr/>
                  <a:lstStyle/>
                  <a:p>
                    <a:endParaRPr lang="en-US"/>
                  </a:p>
                </p:txBody>
              </p:sp>
              <p:sp>
                <p:nvSpPr>
                  <p:cNvPr id="538" name="Line 489"/>
                  <p:cNvSpPr>
                    <a:spLocks noChangeShapeType="1"/>
                  </p:cNvSpPr>
                  <p:nvPr/>
                </p:nvSpPr>
                <p:spPr bwMode="auto">
                  <a:xfrm>
                    <a:off x="624" y="1872"/>
                    <a:ext cx="0" cy="48"/>
                  </a:xfrm>
                  <a:prstGeom prst="line">
                    <a:avLst/>
                  </a:prstGeom>
                  <a:noFill/>
                  <a:ln w="19050">
                    <a:solidFill>
                      <a:srgbClr val="FF9900"/>
                    </a:solidFill>
                    <a:round/>
                    <a:headEnd/>
                    <a:tailEnd/>
                  </a:ln>
                </p:spPr>
                <p:txBody>
                  <a:bodyPr/>
                  <a:lstStyle/>
                  <a:p>
                    <a:endParaRPr lang="en-US"/>
                  </a:p>
                </p:txBody>
              </p:sp>
              <p:sp>
                <p:nvSpPr>
                  <p:cNvPr id="539" name="Line 490"/>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540" name="Line 491"/>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541" name="Line 492"/>
                  <p:cNvSpPr>
                    <a:spLocks noChangeShapeType="1"/>
                  </p:cNvSpPr>
                  <p:nvPr/>
                </p:nvSpPr>
                <p:spPr bwMode="auto">
                  <a:xfrm>
                    <a:off x="720" y="1872"/>
                    <a:ext cx="0" cy="48"/>
                  </a:xfrm>
                  <a:prstGeom prst="line">
                    <a:avLst/>
                  </a:prstGeom>
                  <a:noFill/>
                  <a:ln w="19050">
                    <a:solidFill>
                      <a:srgbClr val="FF9900"/>
                    </a:solidFill>
                    <a:round/>
                    <a:headEnd/>
                    <a:tailEnd/>
                  </a:ln>
                </p:spPr>
                <p:txBody>
                  <a:bodyPr/>
                  <a:lstStyle/>
                  <a:p>
                    <a:endParaRPr lang="en-US"/>
                  </a:p>
                </p:txBody>
              </p:sp>
              <p:sp>
                <p:nvSpPr>
                  <p:cNvPr id="542" name="Line 493"/>
                  <p:cNvSpPr>
                    <a:spLocks noChangeShapeType="1"/>
                  </p:cNvSpPr>
                  <p:nvPr/>
                </p:nvSpPr>
                <p:spPr bwMode="auto">
                  <a:xfrm>
                    <a:off x="768" y="1872"/>
                    <a:ext cx="0" cy="48"/>
                  </a:xfrm>
                  <a:prstGeom prst="line">
                    <a:avLst/>
                  </a:prstGeom>
                  <a:noFill/>
                  <a:ln w="19050">
                    <a:solidFill>
                      <a:srgbClr val="FF9900"/>
                    </a:solidFill>
                    <a:round/>
                    <a:headEnd/>
                    <a:tailEnd/>
                  </a:ln>
                </p:spPr>
                <p:txBody>
                  <a:bodyPr/>
                  <a:lstStyle/>
                  <a:p>
                    <a:endParaRPr lang="en-US"/>
                  </a:p>
                </p:txBody>
              </p:sp>
              <p:sp>
                <p:nvSpPr>
                  <p:cNvPr id="543" name="Line 494"/>
                  <p:cNvSpPr>
                    <a:spLocks noChangeShapeType="1"/>
                  </p:cNvSpPr>
                  <p:nvPr/>
                </p:nvSpPr>
                <p:spPr bwMode="auto">
                  <a:xfrm>
                    <a:off x="864" y="1872"/>
                    <a:ext cx="0" cy="48"/>
                  </a:xfrm>
                  <a:prstGeom prst="line">
                    <a:avLst/>
                  </a:prstGeom>
                  <a:noFill/>
                  <a:ln w="19050">
                    <a:solidFill>
                      <a:srgbClr val="FF9900"/>
                    </a:solidFill>
                    <a:round/>
                    <a:headEnd/>
                    <a:tailEnd/>
                  </a:ln>
                </p:spPr>
                <p:txBody>
                  <a:bodyPr/>
                  <a:lstStyle/>
                  <a:p>
                    <a:endParaRPr lang="en-US"/>
                  </a:p>
                </p:txBody>
              </p:sp>
              <p:sp>
                <p:nvSpPr>
                  <p:cNvPr id="544" name="Line 495"/>
                  <p:cNvSpPr>
                    <a:spLocks noChangeShapeType="1"/>
                  </p:cNvSpPr>
                  <p:nvPr/>
                </p:nvSpPr>
                <p:spPr bwMode="auto">
                  <a:xfrm>
                    <a:off x="816" y="1872"/>
                    <a:ext cx="0" cy="48"/>
                  </a:xfrm>
                  <a:prstGeom prst="line">
                    <a:avLst/>
                  </a:prstGeom>
                  <a:noFill/>
                  <a:ln w="19050">
                    <a:solidFill>
                      <a:srgbClr val="FF9900"/>
                    </a:solidFill>
                    <a:round/>
                    <a:headEnd/>
                    <a:tailEnd/>
                  </a:ln>
                </p:spPr>
                <p:txBody>
                  <a:bodyPr/>
                  <a:lstStyle/>
                  <a:p>
                    <a:endParaRPr lang="en-US"/>
                  </a:p>
                </p:txBody>
              </p:sp>
              <p:sp>
                <p:nvSpPr>
                  <p:cNvPr id="545" name="Line 496"/>
                  <p:cNvSpPr>
                    <a:spLocks noChangeShapeType="1"/>
                  </p:cNvSpPr>
                  <p:nvPr/>
                </p:nvSpPr>
                <p:spPr bwMode="auto">
                  <a:xfrm>
                    <a:off x="912" y="1872"/>
                    <a:ext cx="0" cy="48"/>
                  </a:xfrm>
                  <a:prstGeom prst="line">
                    <a:avLst/>
                  </a:prstGeom>
                  <a:noFill/>
                  <a:ln w="19050">
                    <a:solidFill>
                      <a:srgbClr val="FF9900"/>
                    </a:solidFill>
                    <a:round/>
                    <a:headEnd/>
                    <a:tailEnd/>
                  </a:ln>
                </p:spPr>
                <p:txBody>
                  <a:bodyPr/>
                  <a:lstStyle/>
                  <a:p>
                    <a:endParaRPr lang="en-US"/>
                  </a:p>
                </p:txBody>
              </p:sp>
              <p:sp>
                <p:nvSpPr>
                  <p:cNvPr id="546" name="Line 497"/>
                  <p:cNvSpPr>
                    <a:spLocks noChangeShapeType="1"/>
                  </p:cNvSpPr>
                  <p:nvPr/>
                </p:nvSpPr>
                <p:spPr bwMode="auto">
                  <a:xfrm>
                    <a:off x="960" y="1872"/>
                    <a:ext cx="0" cy="48"/>
                  </a:xfrm>
                  <a:prstGeom prst="line">
                    <a:avLst/>
                  </a:prstGeom>
                  <a:noFill/>
                  <a:ln w="19050">
                    <a:solidFill>
                      <a:srgbClr val="FF9900"/>
                    </a:solidFill>
                    <a:round/>
                    <a:headEnd/>
                    <a:tailEnd/>
                  </a:ln>
                </p:spPr>
                <p:txBody>
                  <a:bodyPr/>
                  <a:lstStyle/>
                  <a:p>
                    <a:endParaRPr lang="en-US"/>
                  </a:p>
                </p:txBody>
              </p:sp>
              <p:sp>
                <p:nvSpPr>
                  <p:cNvPr id="547" name="Line 498"/>
                  <p:cNvSpPr>
                    <a:spLocks noChangeShapeType="1"/>
                  </p:cNvSpPr>
                  <p:nvPr/>
                </p:nvSpPr>
                <p:spPr bwMode="auto">
                  <a:xfrm>
                    <a:off x="1008" y="1872"/>
                    <a:ext cx="0" cy="48"/>
                  </a:xfrm>
                  <a:prstGeom prst="line">
                    <a:avLst/>
                  </a:prstGeom>
                  <a:noFill/>
                  <a:ln w="19050">
                    <a:solidFill>
                      <a:srgbClr val="FF9900"/>
                    </a:solidFill>
                    <a:round/>
                    <a:headEnd/>
                    <a:tailEnd/>
                  </a:ln>
                </p:spPr>
                <p:txBody>
                  <a:bodyPr/>
                  <a:lstStyle/>
                  <a:p>
                    <a:endParaRPr lang="en-US"/>
                  </a:p>
                </p:txBody>
              </p:sp>
              <p:sp>
                <p:nvSpPr>
                  <p:cNvPr id="548" name="Line 499"/>
                  <p:cNvSpPr>
                    <a:spLocks noChangeShapeType="1"/>
                  </p:cNvSpPr>
                  <p:nvPr/>
                </p:nvSpPr>
                <p:spPr bwMode="auto">
                  <a:xfrm>
                    <a:off x="1056" y="1872"/>
                    <a:ext cx="0" cy="48"/>
                  </a:xfrm>
                  <a:prstGeom prst="line">
                    <a:avLst/>
                  </a:prstGeom>
                  <a:noFill/>
                  <a:ln w="19050">
                    <a:solidFill>
                      <a:srgbClr val="FF9900"/>
                    </a:solidFill>
                    <a:round/>
                    <a:headEnd/>
                    <a:tailEnd/>
                  </a:ln>
                </p:spPr>
                <p:txBody>
                  <a:bodyPr/>
                  <a:lstStyle/>
                  <a:p>
                    <a:endParaRPr lang="en-US"/>
                  </a:p>
                </p:txBody>
              </p:sp>
              <p:sp>
                <p:nvSpPr>
                  <p:cNvPr id="549" name="Line 500"/>
                  <p:cNvSpPr>
                    <a:spLocks noChangeShapeType="1"/>
                  </p:cNvSpPr>
                  <p:nvPr/>
                </p:nvSpPr>
                <p:spPr bwMode="auto">
                  <a:xfrm>
                    <a:off x="1104" y="1872"/>
                    <a:ext cx="0" cy="48"/>
                  </a:xfrm>
                  <a:prstGeom prst="line">
                    <a:avLst/>
                  </a:prstGeom>
                  <a:noFill/>
                  <a:ln w="19050">
                    <a:solidFill>
                      <a:srgbClr val="FF9900"/>
                    </a:solidFill>
                    <a:round/>
                    <a:headEnd/>
                    <a:tailEnd/>
                  </a:ln>
                </p:spPr>
                <p:txBody>
                  <a:bodyPr/>
                  <a:lstStyle/>
                  <a:p>
                    <a:endParaRPr lang="en-US"/>
                  </a:p>
                </p:txBody>
              </p:sp>
              <p:sp>
                <p:nvSpPr>
                  <p:cNvPr id="550" name="Line 501"/>
                  <p:cNvSpPr>
                    <a:spLocks noChangeShapeType="1"/>
                  </p:cNvSpPr>
                  <p:nvPr/>
                </p:nvSpPr>
                <p:spPr bwMode="auto">
                  <a:xfrm>
                    <a:off x="1152" y="1872"/>
                    <a:ext cx="0" cy="48"/>
                  </a:xfrm>
                  <a:prstGeom prst="line">
                    <a:avLst/>
                  </a:prstGeom>
                  <a:noFill/>
                  <a:ln w="19050">
                    <a:solidFill>
                      <a:srgbClr val="FF9900"/>
                    </a:solidFill>
                    <a:round/>
                    <a:headEnd/>
                    <a:tailEnd/>
                  </a:ln>
                </p:spPr>
                <p:txBody>
                  <a:bodyPr/>
                  <a:lstStyle/>
                  <a:p>
                    <a:endParaRPr lang="en-US"/>
                  </a:p>
                </p:txBody>
              </p:sp>
              <p:sp>
                <p:nvSpPr>
                  <p:cNvPr id="551" name="Line 502"/>
                  <p:cNvSpPr>
                    <a:spLocks noChangeShapeType="1"/>
                  </p:cNvSpPr>
                  <p:nvPr/>
                </p:nvSpPr>
                <p:spPr bwMode="auto">
                  <a:xfrm>
                    <a:off x="1200" y="1872"/>
                    <a:ext cx="0" cy="48"/>
                  </a:xfrm>
                  <a:prstGeom prst="line">
                    <a:avLst/>
                  </a:prstGeom>
                  <a:noFill/>
                  <a:ln w="19050">
                    <a:solidFill>
                      <a:srgbClr val="FF9900"/>
                    </a:solidFill>
                    <a:round/>
                    <a:headEnd/>
                    <a:tailEnd/>
                  </a:ln>
                </p:spPr>
                <p:txBody>
                  <a:bodyPr/>
                  <a:lstStyle/>
                  <a:p>
                    <a:endParaRPr lang="en-US"/>
                  </a:p>
                </p:txBody>
              </p:sp>
              <p:sp>
                <p:nvSpPr>
                  <p:cNvPr id="552" name="Line 503"/>
                  <p:cNvSpPr>
                    <a:spLocks noChangeShapeType="1"/>
                  </p:cNvSpPr>
                  <p:nvPr/>
                </p:nvSpPr>
                <p:spPr bwMode="auto">
                  <a:xfrm>
                    <a:off x="1248" y="1872"/>
                    <a:ext cx="0" cy="48"/>
                  </a:xfrm>
                  <a:prstGeom prst="line">
                    <a:avLst/>
                  </a:prstGeom>
                  <a:noFill/>
                  <a:ln w="19050">
                    <a:solidFill>
                      <a:srgbClr val="FF9900"/>
                    </a:solidFill>
                    <a:round/>
                    <a:headEnd/>
                    <a:tailEnd/>
                  </a:ln>
                </p:spPr>
                <p:txBody>
                  <a:bodyPr/>
                  <a:lstStyle/>
                  <a:p>
                    <a:endParaRPr lang="en-US"/>
                  </a:p>
                </p:txBody>
              </p:sp>
              <p:sp>
                <p:nvSpPr>
                  <p:cNvPr id="553" name="Line 504"/>
                  <p:cNvSpPr>
                    <a:spLocks noChangeShapeType="1"/>
                  </p:cNvSpPr>
                  <p:nvPr/>
                </p:nvSpPr>
                <p:spPr bwMode="auto">
                  <a:xfrm>
                    <a:off x="1296" y="1872"/>
                    <a:ext cx="0" cy="48"/>
                  </a:xfrm>
                  <a:prstGeom prst="line">
                    <a:avLst/>
                  </a:prstGeom>
                  <a:noFill/>
                  <a:ln w="19050">
                    <a:solidFill>
                      <a:srgbClr val="FF9900"/>
                    </a:solidFill>
                    <a:round/>
                    <a:headEnd/>
                    <a:tailEnd/>
                  </a:ln>
                </p:spPr>
                <p:txBody>
                  <a:bodyPr/>
                  <a:lstStyle/>
                  <a:p>
                    <a:endParaRPr lang="en-US"/>
                  </a:p>
                </p:txBody>
              </p:sp>
              <p:sp>
                <p:nvSpPr>
                  <p:cNvPr id="554" name="Line 505"/>
                  <p:cNvSpPr>
                    <a:spLocks noChangeShapeType="1"/>
                  </p:cNvSpPr>
                  <p:nvPr/>
                </p:nvSpPr>
                <p:spPr bwMode="auto">
                  <a:xfrm>
                    <a:off x="1344" y="1872"/>
                    <a:ext cx="0" cy="48"/>
                  </a:xfrm>
                  <a:prstGeom prst="line">
                    <a:avLst/>
                  </a:prstGeom>
                  <a:noFill/>
                  <a:ln w="19050">
                    <a:solidFill>
                      <a:srgbClr val="FF9900"/>
                    </a:solidFill>
                    <a:round/>
                    <a:headEnd/>
                    <a:tailEnd/>
                  </a:ln>
                </p:spPr>
                <p:txBody>
                  <a:bodyPr/>
                  <a:lstStyle/>
                  <a:p>
                    <a:endParaRPr lang="en-US"/>
                  </a:p>
                </p:txBody>
              </p:sp>
              <p:sp>
                <p:nvSpPr>
                  <p:cNvPr id="555" name="Line 506"/>
                  <p:cNvSpPr>
                    <a:spLocks noChangeShapeType="1"/>
                  </p:cNvSpPr>
                  <p:nvPr/>
                </p:nvSpPr>
                <p:spPr bwMode="auto">
                  <a:xfrm>
                    <a:off x="1392" y="1872"/>
                    <a:ext cx="0" cy="48"/>
                  </a:xfrm>
                  <a:prstGeom prst="line">
                    <a:avLst/>
                  </a:prstGeom>
                  <a:noFill/>
                  <a:ln w="19050">
                    <a:solidFill>
                      <a:srgbClr val="FF9900"/>
                    </a:solidFill>
                    <a:round/>
                    <a:headEnd/>
                    <a:tailEnd/>
                  </a:ln>
                </p:spPr>
                <p:txBody>
                  <a:bodyPr/>
                  <a:lstStyle/>
                  <a:p>
                    <a:endParaRPr lang="en-US"/>
                  </a:p>
                </p:txBody>
              </p:sp>
              <p:sp>
                <p:nvSpPr>
                  <p:cNvPr id="556" name="Line 507"/>
                  <p:cNvSpPr>
                    <a:spLocks noChangeShapeType="1"/>
                  </p:cNvSpPr>
                  <p:nvPr/>
                </p:nvSpPr>
                <p:spPr bwMode="auto">
                  <a:xfrm>
                    <a:off x="1440" y="1872"/>
                    <a:ext cx="0" cy="48"/>
                  </a:xfrm>
                  <a:prstGeom prst="line">
                    <a:avLst/>
                  </a:prstGeom>
                  <a:noFill/>
                  <a:ln w="19050">
                    <a:solidFill>
                      <a:srgbClr val="FF9900"/>
                    </a:solidFill>
                    <a:round/>
                    <a:headEnd/>
                    <a:tailEnd/>
                  </a:ln>
                </p:spPr>
                <p:txBody>
                  <a:bodyPr/>
                  <a:lstStyle/>
                  <a:p>
                    <a:endParaRPr lang="en-US"/>
                  </a:p>
                </p:txBody>
              </p:sp>
              <p:sp>
                <p:nvSpPr>
                  <p:cNvPr id="557" name="Line 508"/>
                  <p:cNvSpPr>
                    <a:spLocks noChangeShapeType="1"/>
                  </p:cNvSpPr>
                  <p:nvPr/>
                </p:nvSpPr>
                <p:spPr bwMode="auto">
                  <a:xfrm>
                    <a:off x="1488" y="1872"/>
                    <a:ext cx="0" cy="48"/>
                  </a:xfrm>
                  <a:prstGeom prst="line">
                    <a:avLst/>
                  </a:prstGeom>
                  <a:noFill/>
                  <a:ln w="19050">
                    <a:solidFill>
                      <a:srgbClr val="FF9900"/>
                    </a:solidFill>
                    <a:round/>
                    <a:headEnd/>
                    <a:tailEnd/>
                  </a:ln>
                </p:spPr>
                <p:txBody>
                  <a:bodyPr/>
                  <a:lstStyle/>
                  <a:p>
                    <a:endParaRPr lang="en-US"/>
                  </a:p>
                </p:txBody>
              </p:sp>
              <p:sp>
                <p:nvSpPr>
                  <p:cNvPr id="558" name="Line 509"/>
                  <p:cNvSpPr>
                    <a:spLocks noChangeShapeType="1"/>
                  </p:cNvSpPr>
                  <p:nvPr/>
                </p:nvSpPr>
                <p:spPr bwMode="auto">
                  <a:xfrm>
                    <a:off x="1536" y="1872"/>
                    <a:ext cx="0" cy="48"/>
                  </a:xfrm>
                  <a:prstGeom prst="line">
                    <a:avLst/>
                  </a:prstGeom>
                  <a:noFill/>
                  <a:ln w="19050">
                    <a:solidFill>
                      <a:srgbClr val="FF9900"/>
                    </a:solidFill>
                    <a:round/>
                    <a:headEnd/>
                    <a:tailEnd/>
                  </a:ln>
                </p:spPr>
                <p:txBody>
                  <a:bodyPr/>
                  <a:lstStyle/>
                  <a:p>
                    <a:endParaRPr lang="en-US"/>
                  </a:p>
                </p:txBody>
              </p:sp>
              <p:sp>
                <p:nvSpPr>
                  <p:cNvPr id="559" name="Line 510"/>
                  <p:cNvSpPr>
                    <a:spLocks noChangeShapeType="1"/>
                  </p:cNvSpPr>
                  <p:nvPr/>
                </p:nvSpPr>
                <p:spPr bwMode="auto">
                  <a:xfrm>
                    <a:off x="1584" y="1872"/>
                    <a:ext cx="0" cy="48"/>
                  </a:xfrm>
                  <a:prstGeom prst="line">
                    <a:avLst/>
                  </a:prstGeom>
                  <a:noFill/>
                  <a:ln w="19050">
                    <a:solidFill>
                      <a:srgbClr val="FF9900"/>
                    </a:solidFill>
                    <a:round/>
                    <a:headEnd/>
                    <a:tailEnd/>
                  </a:ln>
                </p:spPr>
                <p:txBody>
                  <a:bodyPr/>
                  <a:lstStyle/>
                  <a:p>
                    <a:endParaRPr lang="en-US"/>
                  </a:p>
                </p:txBody>
              </p:sp>
              <p:sp>
                <p:nvSpPr>
                  <p:cNvPr id="560" name="Line 511"/>
                  <p:cNvSpPr>
                    <a:spLocks noChangeShapeType="1"/>
                  </p:cNvSpPr>
                  <p:nvPr/>
                </p:nvSpPr>
                <p:spPr bwMode="auto">
                  <a:xfrm>
                    <a:off x="1632" y="1872"/>
                    <a:ext cx="0" cy="48"/>
                  </a:xfrm>
                  <a:prstGeom prst="line">
                    <a:avLst/>
                  </a:prstGeom>
                  <a:noFill/>
                  <a:ln w="19050">
                    <a:solidFill>
                      <a:srgbClr val="FF9900"/>
                    </a:solidFill>
                    <a:round/>
                    <a:headEnd/>
                    <a:tailEnd/>
                  </a:ln>
                </p:spPr>
                <p:txBody>
                  <a:bodyPr/>
                  <a:lstStyle/>
                  <a:p>
                    <a:endParaRPr lang="en-US"/>
                  </a:p>
                </p:txBody>
              </p:sp>
              <p:sp>
                <p:nvSpPr>
                  <p:cNvPr id="561" name="Line 512"/>
                  <p:cNvSpPr>
                    <a:spLocks noChangeShapeType="1"/>
                  </p:cNvSpPr>
                  <p:nvPr/>
                </p:nvSpPr>
                <p:spPr bwMode="auto">
                  <a:xfrm>
                    <a:off x="1680" y="1872"/>
                    <a:ext cx="0" cy="48"/>
                  </a:xfrm>
                  <a:prstGeom prst="line">
                    <a:avLst/>
                  </a:prstGeom>
                  <a:noFill/>
                  <a:ln w="19050">
                    <a:solidFill>
                      <a:srgbClr val="FF9900"/>
                    </a:solidFill>
                    <a:round/>
                    <a:headEnd/>
                    <a:tailEnd/>
                  </a:ln>
                </p:spPr>
                <p:txBody>
                  <a:bodyPr/>
                  <a:lstStyle/>
                  <a:p>
                    <a:endParaRPr lang="en-US"/>
                  </a:p>
                </p:txBody>
              </p:sp>
              <p:sp>
                <p:nvSpPr>
                  <p:cNvPr id="562" name="Line 513"/>
                  <p:cNvSpPr>
                    <a:spLocks noChangeShapeType="1"/>
                  </p:cNvSpPr>
                  <p:nvPr/>
                </p:nvSpPr>
                <p:spPr bwMode="auto">
                  <a:xfrm>
                    <a:off x="1728" y="1872"/>
                    <a:ext cx="0" cy="48"/>
                  </a:xfrm>
                  <a:prstGeom prst="line">
                    <a:avLst/>
                  </a:prstGeom>
                  <a:noFill/>
                  <a:ln w="19050">
                    <a:solidFill>
                      <a:srgbClr val="FF9900"/>
                    </a:solidFill>
                    <a:round/>
                    <a:headEnd/>
                    <a:tailEnd/>
                  </a:ln>
                </p:spPr>
                <p:txBody>
                  <a:bodyPr/>
                  <a:lstStyle/>
                  <a:p>
                    <a:endParaRPr lang="en-US"/>
                  </a:p>
                </p:txBody>
              </p:sp>
              <p:sp>
                <p:nvSpPr>
                  <p:cNvPr id="563" name="Line 514"/>
                  <p:cNvSpPr>
                    <a:spLocks noChangeShapeType="1"/>
                  </p:cNvSpPr>
                  <p:nvPr/>
                </p:nvSpPr>
                <p:spPr bwMode="auto">
                  <a:xfrm>
                    <a:off x="1776" y="1872"/>
                    <a:ext cx="0" cy="48"/>
                  </a:xfrm>
                  <a:prstGeom prst="line">
                    <a:avLst/>
                  </a:prstGeom>
                  <a:noFill/>
                  <a:ln w="19050">
                    <a:solidFill>
                      <a:srgbClr val="FF9900"/>
                    </a:solidFill>
                    <a:round/>
                    <a:headEnd/>
                    <a:tailEnd/>
                  </a:ln>
                </p:spPr>
                <p:txBody>
                  <a:bodyPr/>
                  <a:lstStyle/>
                  <a:p>
                    <a:endParaRPr lang="en-US"/>
                  </a:p>
                </p:txBody>
              </p:sp>
              <p:sp>
                <p:nvSpPr>
                  <p:cNvPr id="564" name="Line 515"/>
                  <p:cNvSpPr>
                    <a:spLocks noChangeShapeType="1"/>
                  </p:cNvSpPr>
                  <p:nvPr/>
                </p:nvSpPr>
                <p:spPr bwMode="auto">
                  <a:xfrm>
                    <a:off x="1824" y="1872"/>
                    <a:ext cx="0" cy="48"/>
                  </a:xfrm>
                  <a:prstGeom prst="line">
                    <a:avLst/>
                  </a:prstGeom>
                  <a:noFill/>
                  <a:ln w="19050">
                    <a:solidFill>
                      <a:srgbClr val="FF9900"/>
                    </a:solidFill>
                    <a:round/>
                    <a:headEnd/>
                    <a:tailEnd/>
                  </a:ln>
                </p:spPr>
                <p:txBody>
                  <a:bodyPr/>
                  <a:lstStyle/>
                  <a:p>
                    <a:endParaRPr lang="en-US"/>
                  </a:p>
                </p:txBody>
              </p:sp>
              <p:sp>
                <p:nvSpPr>
                  <p:cNvPr id="565" name="Line 516"/>
                  <p:cNvSpPr>
                    <a:spLocks noChangeShapeType="1"/>
                  </p:cNvSpPr>
                  <p:nvPr/>
                </p:nvSpPr>
                <p:spPr bwMode="auto">
                  <a:xfrm>
                    <a:off x="1872" y="1872"/>
                    <a:ext cx="0" cy="48"/>
                  </a:xfrm>
                  <a:prstGeom prst="line">
                    <a:avLst/>
                  </a:prstGeom>
                  <a:noFill/>
                  <a:ln w="19050">
                    <a:solidFill>
                      <a:srgbClr val="FF9900"/>
                    </a:solidFill>
                    <a:round/>
                    <a:headEnd/>
                    <a:tailEnd/>
                  </a:ln>
                </p:spPr>
                <p:txBody>
                  <a:bodyPr/>
                  <a:lstStyle/>
                  <a:p>
                    <a:endParaRPr lang="en-US"/>
                  </a:p>
                </p:txBody>
              </p:sp>
              <p:sp>
                <p:nvSpPr>
                  <p:cNvPr id="566" name="Line 517"/>
                  <p:cNvSpPr>
                    <a:spLocks noChangeShapeType="1"/>
                  </p:cNvSpPr>
                  <p:nvPr/>
                </p:nvSpPr>
                <p:spPr bwMode="auto">
                  <a:xfrm>
                    <a:off x="1920" y="1872"/>
                    <a:ext cx="0" cy="48"/>
                  </a:xfrm>
                  <a:prstGeom prst="line">
                    <a:avLst/>
                  </a:prstGeom>
                  <a:noFill/>
                  <a:ln w="19050">
                    <a:solidFill>
                      <a:srgbClr val="FF9900"/>
                    </a:solidFill>
                    <a:round/>
                    <a:headEnd/>
                    <a:tailEnd/>
                  </a:ln>
                </p:spPr>
                <p:txBody>
                  <a:bodyPr/>
                  <a:lstStyle/>
                  <a:p>
                    <a:endParaRPr lang="en-US"/>
                  </a:p>
                </p:txBody>
              </p:sp>
              <p:sp>
                <p:nvSpPr>
                  <p:cNvPr id="567" name="Line 518"/>
                  <p:cNvSpPr>
                    <a:spLocks noChangeShapeType="1"/>
                  </p:cNvSpPr>
                  <p:nvPr/>
                </p:nvSpPr>
                <p:spPr bwMode="auto">
                  <a:xfrm>
                    <a:off x="1968" y="1872"/>
                    <a:ext cx="0" cy="48"/>
                  </a:xfrm>
                  <a:prstGeom prst="line">
                    <a:avLst/>
                  </a:prstGeom>
                  <a:noFill/>
                  <a:ln w="19050">
                    <a:solidFill>
                      <a:srgbClr val="FF9900"/>
                    </a:solidFill>
                    <a:round/>
                    <a:headEnd/>
                    <a:tailEnd/>
                  </a:ln>
                </p:spPr>
                <p:txBody>
                  <a:bodyPr/>
                  <a:lstStyle/>
                  <a:p>
                    <a:endParaRPr lang="en-US"/>
                  </a:p>
                </p:txBody>
              </p:sp>
              <p:sp>
                <p:nvSpPr>
                  <p:cNvPr id="568" name="Line 519"/>
                  <p:cNvSpPr>
                    <a:spLocks noChangeShapeType="1"/>
                  </p:cNvSpPr>
                  <p:nvPr/>
                </p:nvSpPr>
                <p:spPr bwMode="auto">
                  <a:xfrm>
                    <a:off x="2016" y="1872"/>
                    <a:ext cx="0" cy="48"/>
                  </a:xfrm>
                  <a:prstGeom prst="line">
                    <a:avLst/>
                  </a:prstGeom>
                  <a:noFill/>
                  <a:ln w="19050">
                    <a:solidFill>
                      <a:srgbClr val="FF9900"/>
                    </a:solidFill>
                    <a:round/>
                    <a:headEnd/>
                    <a:tailEnd/>
                  </a:ln>
                </p:spPr>
                <p:txBody>
                  <a:bodyPr/>
                  <a:lstStyle/>
                  <a:p>
                    <a:endParaRPr lang="en-US"/>
                  </a:p>
                </p:txBody>
              </p:sp>
              <p:sp>
                <p:nvSpPr>
                  <p:cNvPr id="569" name="Line 520"/>
                  <p:cNvSpPr>
                    <a:spLocks noChangeShapeType="1"/>
                  </p:cNvSpPr>
                  <p:nvPr/>
                </p:nvSpPr>
                <p:spPr bwMode="auto">
                  <a:xfrm>
                    <a:off x="2064" y="1872"/>
                    <a:ext cx="0" cy="48"/>
                  </a:xfrm>
                  <a:prstGeom prst="line">
                    <a:avLst/>
                  </a:prstGeom>
                  <a:noFill/>
                  <a:ln w="19050">
                    <a:solidFill>
                      <a:srgbClr val="FF9900"/>
                    </a:solidFill>
                    <a:round/>
                    <a:headEnd/>
                    <a:tailEnd/>
                  </a:ln>
                </p:spPr>
                <p:txBody>
                  <a:bodyPr/>
                  <a:lstStyle/>
                  <a:p>
                    <a:endParaRPr lang="en-US"/>
                  </a:p>
                </p:txBody>
              </p:sp>
              <p:sp>
                <p:nvSpPr>
                  <p:cNvPr id="570" name="Line 521"/>
                  <p:cNvSpPr>
                    <a:spLocks noChangeShapeType="1"/>
                  </p:cNvSpPr>
                  <p:nvPr/>
                </p:nvSpPr>
                <p:spPr bwMode="auto">
                  <a:xfrm>
                    <a:off x="2112" y="1872"/>
                    <a:ext cx="0" cy="48"/>
                  </a:xfrm>
                  <a:prstGeom prst="line">
                    <a:avLst/>
                  </a:prstGeom>
                  <a:noFill/>
                  <a:ln w="19050">
                    <a:solidFill>
                      <a:srgbClr val="FF9900"/>
                    </a:solidFill>
                    <a:round/>
                    <a:headEnd/>
                    <a:tailEnd/>
                  </a:ln>
                </p:spPr>
                <p:txBody>
                  <a:bodyPr/>
                  <a:lstStyle/>
                  <a:p>
                    <a:endParaRPr lang="en-US"/>
                  </a:p>
                </p:txBody>
              </p:sp>
              <p:sp>
                <p:nvSpPr>
                  <p:cNvPr id="571" name="Line 522"/>
                  <p:cNvSpPr>
                    <a:spLocks noChangeShapeType="1"/>
                  </p:cNvSpPr>
                  <p:nvPr/>
                </p:nvSpPr>
                <p:spPr bwMode="auto">
                  <a:xfrm>
                    <a:off x="2160" y="1872"/>
                    <a:ext cx="0" cy="48"/>
                  </a:xfrm>
                  <a:prstGeom prst="line">
                    <a:avLst/>
                  </a:prstGeom>
                  <a:noFill/>
                  <a:ln w="19050">
                    <a:solidFill>
                      <a:srgbClr val="FF9900"/>
                    </a:solidFill>
                    <a:round/>
                    <a:headEnd/>
                    <a:tailEnd/>
                  </a:ln>
                </p:spPr>
                <p:txBody>
                  <a:bodyPr/>
                  <a:lstStyle/>
                  <a:p>
                    <a:endParaRPr lang="en-US"/>
                  </a:p>
                </p:txBody>
              </p:sp>
              <p:sp>
                <p:nvSpPr>
                  <p:cNvPr id="572" name="Line 523"/>
                  <p:cNvSpPr>
                    <a:spLocks noChangeShapeType="1"/>
                  </p:cNvSpPr>
                  <p:nvPr/>
                </p:nvSpPr>
                <p:spPr bwMode="auto">
                  <a:xfrm>
                    <a:off x="2208" y="1872"/>
                    <a:ext cx="0" cy="48"/>
                  </a:xfrm>
                  <a:prstGeom prst="line">
                    <a:avLst/>
                  </a:prstGeom>
                  <a:noFill/>
                  <a:ln w="19050">
                    <a:solidFill>
                      <a:srgbClr val="FF9900"/>
                    </a:solidFill>
                    <a:round/>
                    <a:headEnd/>
                    <a:tailEnd/>
                  </a:ln>
                </p:spPr>
                <p:txBody>
                  <a:bodyPr/>
                  <a:lstStyle/>
                  <a:p>
                    <a:endParaRPr lang="en-US"/>
                  </a:p>
                </p:txBody>
              </p:sp>
            </p:grpSp>
            <p:grpSp>
              <p:nvGrpSpPr>
                <p:cNvPr id="496" name="Group 524"/>
                <p:cNvGrpSpPr>
                  <a:grpSpLocks/>
                </p:cNvGrpSpPr>
                <p:nvPr/>
              </p:nvGrpSpPr>
              <p:grpSpPr bwMode="auto">
                <a:xfrm>
                  <a:off x="2208" y="1872"/>
                  <a:ext cx="1680" cy="48"/>
                  <a:chOff x="528" y="1872"/>
                  <a:chExt cx="1680" cy="48"/>
                </a:xfrm>
              </p:grpSpPr>
              <p:sp>
                <p:nvSpPr>
                  <p:cNvPr id="497" name="Line 525"/>
                  <p:cNvSpPr>
                    <a:spLocks noChangeShapeType="1"/>
                  </p:cNvSpPr>
                  <p:nvPr/>
                </p:nvSpPr>
                <p:spPr bwMode="auto">
                  <a:xfrm>
                    <a:off x="528" y="1872"/>
                    <a:ext cx="1680" cy="0"/>
                  </a:xfrm>
                  <a:prstGeom prst="line">
                    <a:avLst/>
                  </a:prstGeom>
                  <a:noFill/>
                  <a:ln w="19050">
                    <a:solidFill>
                      <a:srgbClr val="FF9900"/>
                    </a:solidFill>
                    <a:round/>
                    <a:headEnd/>
                    <a:tailEnd/>
                  </a:ln>
                </p:spPr>
                <p:txBody>
                  <a:bodyPr/>
                  <a:lstStyle/>
                  <a:p>
                    <a:endParaRPr lang="en-US"/>
                  </a:p>
                </p:txBody>
              </p:sp>
              <p:sp>
                <p:nvSpPr>
                  <p:cNvPr id="498" name="Line 526"/>
                  <p:cNvSpPr>
                    <a:spLocks noChangeShapeType="1"/>
                  </p:cNvSpPr>
                  <p:nvPr/>
                </p:nvSpPr>
                <p:spPr bwMode="auto">
                  <a:xfrm>
                    <a:off x="528" y="1872"/>
                    <a:ext cx="0" cy="48"/>
                  </a:xfrm>
                  <a:prstGeom prst="line">
                    <a:avLst/>
                  </a:prstGeom>
                  <a:noFill/>
                  <a:ln w="19050">
                    <a:solidFill>
                      <a:srgbClr val="FF9900"/>
                    </a:solidFill>
                    <a:round/>
                    <a:headEnd/>
                    <a:tailEnd/>
                  </a:ln>
                </p:spPr>
                <p:txBody>
                  <a:bodyPr/>
                  <a:lstStyle/>
                  <a:p>
                    <a:endParaRPr lang="en-US"/>
                  </a:p>
                </p:txBody>
              </p:sp>
              <p:sp>
                <p:nvSpPr>
                  <p:cNvPr id="499" name="Line 527"/>
                  <p:cNvSpPr>
                    <a:spLocks noChangeShapeType="1"/>
                  </p:cNvSpPr>
                  <p:nvPr/>
                </p:nvSpPr>
                <p:spPr bwMode="auto">
                  <a:xfrm>
                    <a:off x="576" y="1872"/>
                    <a:ext cx="0" cy="48"/>
                  </a:xfrm>
                  <a:prstGeom prst="line">
                    <a:avLst/>
                  </a:prstGeom>
                  <a:noFill/>
                  <a:ln w="19050">
                    <a:solidFill>
                      <a:srgbClr val="FF9900"/>
                    </a:solidFill>
                    <a:round/>
                    <a:headEnd/>
                    <a:tailEnd/>
                  </a:ln>
                </p:spPr>
                <p:txBody>
                  <a:bodyPr/>
                  <a:lstStyle/>
                  <a:p>
                    <a:endParaRPr lang="en-US"/>
                  </a:p>
                </p:txBody>
              </p:sp>
              <p:sp>
                <p:nvSpPr>
                  <p:cNvPr id="500" name="Line 528"/>
                  <p:cNvSpPr>
                    <a:spLocks noChangeShapeType="1"/>
                  </p:cNvSpPr>
                  <p:nvPr/>
                </p:nvSpPr>
                <p:spPr bwMode="auto">
                  <a:xfrm>
                    <a:off x="624" y="1872"/>
                    <a:ext cx="0" cy="48"/>
                  </a:xfrm>
                  <a:prstGeom prst="line">
                    <a:avLst/>
                  </a:prstGeom>
                  <a:noFill/>
                  <a:ln w="19050">
                    <a:solidFill>
                      <a:srgbClr val="FF9900"/>
                    </a:solidFill>
                    <a:round/>
                    <a:headEnd/>
                    <a:tailEnd/>
                  </a:ln>
                </p:spPr>
                <p:txBody>
                  <a:bodyPr/>
                  <a:lstStyle/>
                  <a:p>
                    <a:endParaRPr lang="en-US"/>
                  </a:p>
                </p:txBody>
              </p:sp>
              <p:sp>
                <p:nvSpPr>
                  <p:cNvPr id="501" name="Line 529"/>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502" name="Line 530"/>
                  <p:cNvSpPr>
                    <a:spLocks noChangeShapeType="1"/>
                  </p:cNvSpPr>
                  <p:nvPr/>
                </p:nvSpPr>
                <p:spPr bwMode="auto">
                  <a:xfrm>
                    <a:off x="672" y="1872"/>
                    <a:ext cx="0" cy="48"/>
                  </a:xfrm>
                  <a:prstGeom prst="line">
                    <a:avLst/>
                  </a:prstGeom>
                  <a:noFill/>
                  <a:ln w="19050">
                    <a:solidFill>
                      <a:srgbClr val="FF9900"/>
                    </a:solidFill>
                    <a:round/>
                    <a:headEnd/>
                    <a:tailEnd/>
                  </a:ln>
                </p:spPr>
                <p:txBody>
                  <a:bodyPr/>
                  <a:lstStyle/>
                  <a:p>
                    <a:endParaRPr lang="en-US"/>
                  </a:p>
                </p:txBody>
              </p:sp>
              <p:sp>
                <p:nvSpPr>
                  <p:cNvPr id="503" name="Line 531"/>
                  <p:cNvSpPr>
                    <a:spLocks noChangeShapeType="1"/>
                  </p:cNvSpPr>
                  <p:nvPr/>
                </p:nvSpPr>
                <p:spPr bwMode="auto">
                  <a:xfrm>
                    <a:off x="720" y="1872"/>
                    <a:ext cx="0" cy="48"/>
                  </a:xfrm>
                  <a:prstGeom prst="line">
                    <a:avLst/>
                  </a:prstGeom>
                  <a:noFill/>
                  <a:ln w="19050">
                    <a:solidFill>
                      <a:srgbClr val="FF9900"/>
                    </a:solidFill>
                    <a:round/>
                    <a:headEnd/>
                    <a:tailEnd/>
                  </a:ln>
                </p:spPr>
                <p:txBody>
                  <a:bodyPr/>
                  <a:lstStyle/>
                  <a:p>
                    <a:endParaRPr lang="en-US"/>
                  </a:p>
                </p:txBody>
              </p:sp>
              <p:sp>
                <p:nvSpPr>
                  <p:cNvPr id="504" name="Line 532"/>
                  <p:cNvSpPr>
                    <a:spLocks noChangeShapeType="1"/>
                  </p:cNvSpPr>
                  <p:nvPr/>
                </p:nvSpPr>
                <p:spPr bwMode="auto">
                  <a:xfrm>
                    <a:off x="768" y="1872"/>
                    <a:ext cx="0" cy="48"/>
                  </a:xfrm>
                  <a:prstGeom prst="line">
                    <a:avLst/>
                  </a:prstGeom>
                  <a:noFill/>
                  <a:ln w="19050">
                    <a:solidFill>
                      <a:srgbClr val="FF9900"/>
                    </a:solidFill>
                    <a:round/>
                    <a:headEnd/>
                    <a:tailEnd/>
                  </a:ln>
                </p:spPr>
                <p:txBody>
                  <a:bodyPr/>
                  <a:lstStyle/>
                  <a:p>
                    <a:endParaRPr lang="en-US"/>
                  </a:p>
                </p:txBody>
              </p:sp>
              <p:sp>
                <p:nvSpPr>
                  <p:cNvPr id="505" name="Line 533"/>
                  <p:cNvSpPr>
                    <a:spLocks noChangeShapeType="1"/>
                  </p:cNvSpPr>
                  <p:nvPr/>
                </p:nvSpPr>
                <p:spPr bwMode="auto">
                  <a:xfrm>
                    <a:off x="864" y="1872"/>
                    <a:ext cx="0" cy="48"/>
                  </a:xfrm>
                  <a:prstGeom prst="line">
                    <a:avLst/>
                  </a:prstGeom>
                  <a:noFill/>
                  <a:ln w="19050">
                    <a:solidFill>
                      <a:srgbClr val="FF9900"/>
                    </a:solidFill>
                    <a:round/>
                    <a:headEnd/>
                    <a:tailEnd/>
                  </a:ln>
                </p:spPr>
                <p:txBody>
                  <a:bodyPr/>
                  <a:lstStyle/>
                  <a:p>
                    <a:endParaRPr lang="en-US"/>
                  </a:p>
                </p:txBody>
              </p:sp>
              <p:sp>
                <p:nvSpPr>
                  <p:cNvPr id="506" name="Line 534"/>
                  <p:cNvSpPr>
                    <a:spLocks noChangeShapeType="1"/>
                  </p:cNvSpPr>
                  <p:nvPr/>
                </p:nvSpPr>
                <p:spPr bwMode="auto">
                  <a:xfrm>
                    <a:off x="816" y="1872"/>
                    <a:ext cx="0" cy="48"/>
                  </a:xfrm>
                  <a:prstGeom prst="line">
                    <a:avLst/>
                  </a:prstGeom>
                  <a:noFill/>
                  <a:ln w="19050">
                    <a:solidFill>
                      <a:srgbClr val="FF9900"/>
                    </a:solidFill>
                    <a:round/>
                    <a:headEnd/>
                    <a:tailEnd/>
                  </a:ln>
                </p:spPr>
                <p:txBody>
                  <a:bodyPr/>
                  <a:lstStyle/>
                  <a:p>
                    <a:endParaRPr lang="en-US"/>
                  </a:p>
                </p:txBody>
              </p:sp>
              <p:sp>
                <p:nvSpPr>
                  <p:cNvPr id="507" name="Line 535"/>
                  <p:cNvSpPr>
                    <a:spLocks noChangeShapeType="1"/>
                  </p:cNvSpPr>
                  <p:nvPr/>
                </p:nvSpPr>
                <p:spPr bwMode="auto">
                  <a:xfrm>
                    <a:off x="912" y="1872"/>
                    <a:ext cx="0" cy="48"/>
                  </a:xfrm>
                  <a:prstGeom prst="line">
                    <a:avLst/>
                  </a:prstGeom>
                  <a:noFill/>
                  <a:ln w="19050">
                    <a:solidFill>
                      <a:srgbClr val="FF9900"/>
                    </a:solidFill>
                    <a:round/>
                    <a:headEnd/>
                    <a:tailEnd/>
                  </a:ln>
                </p:spPr>
                <p:txBody>
                  <a:bodyPr/>
                  <a:lstStyle/>
                  <a:p>
                    <a:endParaRPr lang="en-US"/>
                  </a:p>
                </p:txBody>
              </p:sp>
              <p:sp>
                <p:nvSpPr>
                  <p:cNvPr id="508" name="Line 536"/>
                  <p:cNvSpPr>
                    <a:spLocks noChangeShapeType="1"/>
                  </p:cNvSpPr>
                  <p:nvPr/>
                </p:nvSpPr>
                <p:spPr bwMode="auto">
                  <a:xfrm>
                    <a:off x="960" y="1872"/>
                    <a:ext cx="0" cy="48"/>
                  </a:xfrm>
                  <a:prstGeom prst="line">
                    <a:avLst/>
                  </a:prstGeom>
                  <a:noFill/>
                  <a:ln w="19050">
                    <a:solidFill>
                      <a:srgbClr val="FF9900"/>
                    </a:solidFill>
                    <a:round/>
                    <a:headEnd/>
                    <a:tailEnd/>
                  </a:ln>
                </p:spPr>
                <p:txBody>
                  <a:bodyPr/>
                  <a:lstStyle/>
                  <a:p>
                    <a:endParaRPr lang="en-US"/>
                  </a:p>
                </p:txBody>
              </p:sp>
              <p:sp>
                <p:nvSpPr>
                  <p:cNvPr id="509" name="Line 537"/>
                  <p:cNvSpPr>
                    <a:spLocks noChangeShapeType="1"/>
                  </p:cNvSpPr>
                  <p:nvPr/>
                </p:nvSpPr>
                <p:spPr bwMode="auto">
                  <a:xfrm>
                    <a:off x="1008" y="1872"/>
                    <a:ext cx="0" cy="48"/>
                  </a:xfrm>
                  <a:prstGeom prst="line">
                    <a:avLst/>
                  </a:prstGeom>
                  <a:noFill/>
                  <a:ln w="19050">
                    <a:solidFill>
                      <a:srgbClr val="FF9900"/>
                    </a:solidFill>
                    <a:round/>
                    <a:headEnd/>
                    <a:tailEnd/>
                  </a:ln>
                </p:spPr>
                <p:txBody>
                  <a:bodyPr/>
                  <a:lstStyle/>
                  <a:p>
                    <a:endParaRPr lang="en-US"/>
                  </a:p>
                </p:txBody>
              </p:sp>
              <p:sp>
                <p:nvSpPr>
                  <p:cNvPr id="510" name="Line 538"/>
                  <p:cNvSpPr>
                    <a:spLocks noChangeShapeType="1"/>
                  </p:cNvSpPr>
                  <p:nvPr/>
                </p:nvSpPr>
                <p:spPr bwMode="auto">
                  <a:xfrm>
                    <a:off x="1056" y="1872"/>
                    <a:ext cx="0" cy="48"/>
                  </a:xfrm>
                  <a:prstGeom prst="line">
                    <a:avLst/>
                  </a:prstGeom>
                  <a:noFill/>
                  <a:ln w="19050">
                    <a:solidFill>
                      <a:srgbClr val="FF9900"/>
                    </a:solidFill>
                    <a:round/>
                    <a:headEnd/>
                    <a:tailEnd/>
                  </a:ln>
                </p:spPr>
                <p:txBody>
                  <a:bodyPr/>
                  <a:lstStyle/>
                  <a:p>
                    <a:endParaRPr lang="en-US"/>
                  </a:p>
                </p:txBody>
              </p:sp>
              <p:sp>
                <p:nvSpPr>
                  <p:cNvPr id="511" name="Line 539"/>
                  <p:cNvSpPr>
                    <a:spLocks noChangeShapeType="1"/>
                  </p:cNvSpPr>
                  <p:nvPr/>
                </p:nvSpPr>
                <p:spPr bwMode="auto">
                  <a:xfrm>
                    <a:off x="1104" y="1872"/>
                    <a:ext cx="0" cy="48"/>
                  </a:xfrm>
                  <a:prstGeom prst="line">
                    <a:avLst/>
                  </a:prstGeom>
                  <a:noFill/>
                  <a:ln w="19050">
                    <a:solidFill>
                      <a:srgbClr val="FF9900"/>
                    </a:solidFill>
                    <a:round/>
                    <a:headEnd/>
                    <a:tailEnd/>
                  </a:ln>
                </p:spPr>
                <p:txBody>
                  <a:bodyPr/>
                  <a:lstStyle/>
                  <a:p>
                    <a:endParaRPr lang="en-US"/>
                  </a:p>
                </p:txBody>
              </p:sp>
              <p:sp>
                <p:nvSpPr>
                  <p:cNvPr id="512" name="Line 540"/>
                  <p:cNvSpPr>
                    <a:spLocks noChangeShapeType="1"/>
                  </p:cNvSpPr>
                  <p:nvPr/>
                </p:nvSpPr>
                <p:spPr bwMode="auto">
                  <a:xfrm>
                    <a:off x="1152" y="1872"/>
                    <a:ext cx="0" cy="48"/>
                  </a:xfrm>
                  <a:prstGeom prst="line">
                    <a:avLst/>
                  </a:prstGeom>
                  <a:noFill/>
                  <a:ln w="19050">
                    <a:solidFill>
                      <a:srgbClr val="FF9900"/>
                    </a:solidFill>
                    <a:round/>
                    <a:headEnd/>
                    <a:tailEnd/>
                  </a:ln>
                </p:spPr>
                <p:txBody>
                  <a:bodyPr/>
                  <a:lstStyle/>
                  <a:p>
                    <a:endParaRPr lang="en-US"/>
                  </a:p>
                </p:txBody>
              </p:sp>
              <p:sp>
                <p:nvSpPr>
                  <p:cNvPr id="513" name="Line 541"/>
                  <p:cNvSpPr>
                    <a:spLocks noChangeShapeType="1"/>
                  </p:cNvSpPr>
                  <p:nvPr/>
                </p:nvSpPr>
                <p:spPr bwMode="auto">
                  <a:xfrm>
                    <a:off x="1200" y="1872"/>
                    <a:ext cx="0" cy="48"/>
                  </a:xfrm>
                  <a:prstGeom prst="line">
                    <a:avLst/>
                  </a:prstGeom>
                  <a:noFill/>
                  <a:ln w="19050">
                    <a:solidFill>
                      <a:srgbClr val="FF9900"/>
                    </a:solidFill>
                    <a:round/>
                    <a:headEnd/>
                    <a:tailEnd/>
                  </a:ln>
                </p:spPr>
                <p:txBody>
                  <a:bodyPr/>
                  <a:lstStyle/>
                  <a:p>
                    <a:endParaRPr lang="en-US"/>
                  </a:p>
                </p:txBody>
              </p:sp>
              <p:sp>
                <p:nvSpPr>
                  <p:cNvPr id="514" name="Line 542"/>
                  <p:cNvSpPr>
                    <a:spLocks noChangeShapeType="1"/>
                  </p:cNvSpPr>
                  <p:nvPr/>
                </p:nvSpPr>
                <p:spPr bwMode="auto">
                  <a:xfrm>
                    <a:off x="1248" y="1872"/>
                    <a:ext cx="0" cy="48"/>
                  </a:xfrm>
                  <a:prstGeom prst="line">
                    <a:avLst/>
                  </a:prstGeom>
                  <a:noFill/>
                  <a:ln w="19050">
                    <a:solidFill>
                      <a:srgbClr val="FF9900"/>
                    </a:solidFill>
                    <a:round/>
                    <a:headEnd/>
                    <a:tailEnd/>
                  </a:ln>
                </p:spPr>
                <p:txBody>
                  <a:bodyPr/>
                  <a:lstStyle/>
                  <a:p>
                    <a:endParaRPr lang="en-US"/>
                  </a:p>
                </p:txBody>
              </p:sp>
              <p:sp>
                <p:nvSpPr>
                  <p:cNvPr id="515" name="Line 543"/>
                  <p:cNvSpPr>
                    <a:spLocks noChangeShapeType="1"/>
                  </p:cNvSpPr>
                  <p:nvPr/>
                </p:nvSpPr>
                <p:spPr bwMode="auto">
                  <a:xfrm>
                    <a:off x="1296" y="1872"/>
                    <a:ext cx="0" cy="48"/>
                  </a:xfrm>
                  <a:prstGeom prst="line">
                    <a:avLst/>
                  </a:prstGeom>
                  <a:noFill/>
                  <a:ln w="19050">
                    <a:solidFill>
                      <a:srgbClr val="FF9900"/>
                    </a:solidFill>
                    <a:round/>
                    <a:headEnd/>
                    <a:tailEnd/>
                  </a:ln>
                </p:spPr>
                <p:txBody>
                  <a:bodyPr/>
                  <a:lstStyle/>
                  <a:p>
                    <a:endParaRPr lang="en-US"/>
                  </a:p>
                </p:txBody>
              </p:sp>
              <p:sp>
                <p:nvSpPr>
                  <p:cNvPr id="516" name="Line 544"/>
                  <p:cNvSpPr>
                    <a:spLocks noChangeShapeType="1"/>
                  </p:cNvSpPr>
                  <p:nvPr/>
                </p:nvSpPr>
                <p:spPr bwMode="auto">
                  <a:xfrm>
                    <a:off x="1344" y="1872"/>
                    <a:ext cx="0" cy="48"/>
                  </a:xfrm>
                  <a:prstGeom prst="line">
                    <a:avLst/>
                  </a:prstGeom>
                  <a:noFill/>
                  <a:ln w="19050">
                    <a:solidFill>
                      <a:srgbClr val="FF9900"/>
                    </a:solidFill>
                    <a:round/>
                    <a:headEnd/>
                    <a:tailEnd/>
                  </a:ln>
                </p:spPr>
                <p:txBody>
                  <a:bodyPr/>
                  <a:lstStyle/>
                  <a:p>
                    <a:endParaRPr lang="en-US"/>
                  </a:p>
                </p:txBody>
              </p:sp>
              <p:sp>
                <p:nvSpPr>
                  <p:cNvPr id="517" name="Line 545"/>
                  <p:cNvSpPr>
                    <a:spLocks noChangeShapeType="1"/>
                  </p:cNvSpPr>
                  <p:nvPr/>
                </p:nvSpPr>
                <p:spPr bwMode="auto">
                  <a:xfrm>
                    <a:off x="1392" y="1872"/>
                    <a:ext cx="0" cy="48"/>
                  </a:xfrm>
                  <a:prstGeom prst="line">
                    <a:avLst/>
                  </a:prstGeom>
                  <a:noFill/>
                  <a:ln w="19050">
                    <a:solidFill>
                      <a:srgbClr val="FF9900"/>
                    </a:solidFill>
                    <a:round/>
                    <a:headEnd/>
                    <a:tailEnd/>
                  </a:ln>
                </p:spPr>
                <p:txBody>
                  <a:bodyPr/>
                  <a:lstStyle/>
                  <a:p>
                    <a:endParaRPr lang="en-US"/>
                  </a:p>
                </p:txBody>
              </p:sp>
              <p:sp>
                <p:nvSpPr>
                  <p:cNvPr id="518" name="Line 546"/>
                  <p:cNvSpPr>
                    <a:spLocks noChangeShapeType="1"/>
                  </p:cNvSpPr>
                  <p:nvPr/>
                </p:nvSpPr>
                <p:spPr bwMode="auto">
                  <a:xfrm>
                    <a:off x="1440" y="1872"/>
                    <a:ext cx="0" cy="48"/>
                  </a:xfrm>
                  <a:prstGeom prst="line">
                    <a:avLst/>
                  </a:prstGeom>
                  <a:noFill/>
                  <a:ln w="19050">
                    <a:solidFill>
                      <a:srgbClr val="FF9900"/>
                    </a:solidFill>
                    <a:round/>
                    <a:headEnd/>
                    <a:tailEnd/>
                  </a:ln>
                </p:spPr>
                <p:txBody>
                  <a:bodyPr/>
                  <a:lstStyle/>
                  <a:p>
                    <a:endParaRPr lang="en-US"/>
                  </a:p>
                </p:txBody>
              </p:sp>
              <p:sp>
                <p:nvSpPr>
                  <p:cNvPr id="519" name="Line 547"/>
                  <p:cNvSpPr>
                    <a:spLocks noChangeShapeType="1"/>
                  </p:cNvSpPr>
                  <p:nvPr/>
                </p:nvSpPr>
                <p:spPr bwMode="auto">
                  <a:xfrm>
                    <a:off x="1488" y="1872"/>
                    <a:ext cx="0" cy="48"/>
                  </a:xfrm>
                  <a:prstGeom prst="line">
                    <a:avLst/>
                  </a:prstGeom>
                  <a:noFill/>
                  <a:ln w="19050">
                    <a:solidFill>
                      <a:srgbClr val="FF9900"/>
                    </a:solidFill>
                    <a:round/>
                    <a:headEnd/>
                    <a:tailEnd/>
                  </a:ln>
                </p:spPr>
                <p:txBody>
                  <a:bodyPr/>
                  <a:lstStyle/>
                  <a:p>
                    <a:endParaRPr lang="en-US"/>
                  </a:p>
                </p:txBody>
              </p:sp>
              <p:sp>
                <p:nvSpPr>
                  <p:cNvPr id="520" name="Line 548"/>
                  <p:cNvSpPr>
                    <a:spLocks noChangeShapeType="1"/>
                  </p:cNvSpPr>
                  <p:nvPr/>
                </p:nvSpPr>
                <p:spPr bwMode="auto">
                  <a:xfrm>
                    <a:off x="1536" y="1872"/>
                    <a:ext cx="0" cy="48"/>
                  </a:xfrm>
                  <a:prstGeom prst="line">
                    <a:avLst/>
                  </a:prstGeom>
                  <a:noFill/>
                  <a:ln w="19050">
                    <a:solidFill>
                      <a:srgbClr val="FF9900"/>
                    </a:solidFill>
                    <a:round/>
                    <a:headEnd/>
                    <a:tailEnd/>
                  </a:ln>
                </p:spPr>
                <p:txBody>
                  <a:bodyPr/>
                  <a:lstStyle/>
                  <a:p>
                    <a:endParaRPr lang="en-US"/>
                  </a:p>
                </p:txBody>
              </p:sp>
              <p:sp>
                <p:nvSpPr>
                  <p:cNvPr id="521" name="Line 549"/>
                  <p:cNvSpPr>
                    <a:spLocks noChangeShapeType="1"/>
                  </p:cNvSpPr>
                  <p:nvPr/>
                </p:nvSpPr>
                <p:spPr bwMode="auto">
                  <a:xfrm>
                    <a:off x="1584" y="1872"/>
                    <a:ext cx="0" cy="48"/>
                  </a:xfrm>
                  <a:prstGeom prst="line">
                    <a:avLst/>
                  </a:prstGeom>
                  <a:noFill/>
                  <a:ln w="19050">
                    <a:solidFill>
                      <a:srgbClr val="FF9900"/>
                    </a:solidFill>
                    <a:round/>
                    <a:headEnd/>
                    <a:tailEnd/>
                  </a:ln>
                </p:spPr>
                <p:txBody>
                  <a:bodyPr/>
                  <a:lstStyle/>
                  <a:p>
                    <a:endParaRPr lang="en-US"/>
                  </a:p>
                </p:txBody>
              </p:sp>
              <p:sp>
                <p:nvSpPr>
                  <p:cNvPr id="522" name="Line 550"/>
                  <p:cNvSpPr>
                    <a:spLocks noChangeShapeType="1"/>
                  </p:cNvSpPr>
                  <p:nvPr/>
                </p:nvSpPr>
                <p:spPr bwMode="auto">
                  <a:xfrm>
                    <a:off x="1632" y="1872"/>
                    <a:ext cx="0" cy="48"/>
                  </a:xfrm>
                  <a:prstGeom prst="line">
                    <a:avLst/>
                  </a:prstGeom>
                  <a:noFill/>
                  <a:ln w="19050">
                    <a:solidFill>
                      <a:srgbClr val="FF9900"/>
                    </a:solidFill>
                    <a:round/>
                    <a:headEnd/>
                    <a:tailEnd/>
                  </a:ln>
                </p:spPr>
                <p:txBody>
                  <a:bodyPr/>
                  <a:lstStyle/>
                  <a:p>
                    <a:endParaRPr lang="en-US"/>
                  </a:p>
                </p:txBody>
              </p:sp>
              <p:sp>
                <p:nvSpPr>
                  <p:cNvPr id="523" name="Line 551"/>
                  <p:cNvSpPr>
                    <a:spLocks noChangeShapeType="1"/>
                  </p:cNvSpPr>
                  <p:nvPr/>
                </p:nvSpPr>
                <p:spPr bwMode="auto">
                  <a:xfrm>
                    <a:off x="1680" y="1872"/>
                    <a:ext cx="0" cy="48"/>
                  </a:xfrm>
                  <a:prstGeom prst="line">
                    <a:avLst/>
                  </a:prstGeom>
                  <a:noFill/>
                  <a:ln w="19050">
                    <a:solidFill>
                      <a:srgbClr val="FF9900"/>
                    </a:solidFill>
                    <a:round/>
                    <a:headEnd/>
                    <a:tailEnd/>
                  </a:ln>
                </p:spPr>
                <p:txBody>
                  <a:bodyPr/>
                  <a:lstStyle/>
                  <a:p>
                    <a:endParaRPr lang="en-US"/>
                  </a:p>
                </p:txBody>
              </p:sp>
              <p:sp>
                <p:nvSpPr>
                  <p:cNvPr id="524" name="Line 552"/>
                  <p:cNvSpPr>
                    <a:spLocks noChangeShapeType="1"/>
                  </p:cNvSpPr>
                  <p:nvPr/>
                </p:nvSpPr>
                <p:spPr bwMode="auto">
                  <a:xfrm>
                    <a:off x="1728" y="1872"/>
                    <a:ext cx="0" cy="48"/>
                  </a:xfrm>
                  <a:prstGeom prst="line">
                    <a:avLst/>
                  </a:prstGeom>
                  <a:noFill/>
                  <a:ln w="19050">
                    <a:solidFill>
                      <a:srgbClr val="FF9900"/>
                    </a:solidFill>
                    <a:round/>
                    <a:headEnd/>
                    <a:tailEnd/>
                  </a:ln>
                </p:spPr>
                <p:txBody>
                  <a:bodyPr/>
                  <a:lstStyle/>
                  <a:p>
                    <a:endParaRPr lang="en-US"/>
                  </a:p>
                </p:txBody>
              </p:sp>
              <p:sp>
                <p:nvSpPr>
                  <p:cNvPr id="525" name="Line 553"/>
                  <p:cNvSpPr>
                    <a:spLocks noChangeShapeType="1"/>
                  </p:cNvSpPr>
                  <p:nvPr/>
                </p:nvSpPr>
                <p:spPr bwMode="auto">
                  <a:xfrm>
                    <a:off x="1776" y="1872"/>
                    <a:ext cx="0" cy="48"/>
                  </a:xfrm>
                  <a:prstGeom prst="line">
                    <a:avLst/>
                  </a:prstGeom>
                  <a:noFill/>
                  <a:ln w="19050">
                    <a:solidFill>
                      <a:srgbClr val="FF9900"/>
                    </a:solidFill>
                    <a:round/>
                    <a:headEnd/>
                    <a:tailEnd/>
                  </a:ln>
                </p:spPr>
                <p:txBody>
                  <a:bodyPr/>
                  <a:lstStyle/>
                  <a:p>
                    <a:endParaRPr lang="en-US"/>
                  </a:p>
                </p:txBody>
              </p:sp>
              <p:sp>
                <p:nvSpPr>
                  <p:cNvPr id="526" name="Line 554"/>
                  <p:cNvSpPr>
                    <a:spLocks noChangeShapeType="1"/>
                  </p:cNvSpPr>
                  <p:nvPr/>
                </p:nvSpPr>
                <p:spPr bwMode="auto">
                  <a:xfrm>
                    <a:off x="1824" y="1872"/>
                    <a:ext cx="0" cy="48"/>
                  </a:xfrm>
                  <a:prstGeom prst="line">
                    <a:avLst/>
                  </a:prstGeom>
                  <a:noFill/>
                  <a:ln w="19050">
                    <a:solidFill>
                      <a:srgbClr val="FF9900"/>
                    </a:solidFill>
                    <a:round/>
                    <a:headEnd/>
                    <a:tailEnd/>
                  </a:ln>
                </p:spPr>
                <p:txBody>
                  <a:bodyPr/>
                  <a:lstStyle/>
                  <a:p>
                    <a:endParaRPr lang="en-US"/>
                  </a:p>
                </p:txBody>
              </p:sp>
              <p:sp>
                <p:nvSpPr>
                  <p:cNvPr id="527" name="Line 555"/>
                  <p:cNvSpPr>
                    <a:spLocks noChangeShapeType="1"/>
                  </p:cNvSpPr>
                  <p:nvPr/>
                </p:nvSpPr>
                <p:spPr bwMode="auto">
                  <a:xfrm>
                    <a:off x="1872" y="1872"/>
                    <a:ext cx="0" cy="48"/>
                  </a:xfrm>
                  <a:prstGeom prst="line">
                    <a:avLst/>
                  </a:prstGeom>
                  <a:noFill/>
                  <a:ln w="19050">
                    <a:solidFill>
                      <a:srgbClr val="FF9900"/>
                    </a:solidFill>
                    <a:round/>
                    <a:headEnd/>
                    <a:tailEnd/>
                  </a:ln>
                </p:spPr>
                <p:txBody>
                  <a:bodyPr/>
                  <a:lstStyle/>
                  <a:p>
                    <a:endParaRPr lang="en-US"/>
                  </a:p>
                </p:txBody>
              </p:sp>
              <p:sp>
                <p:nvSpPr>
                  <p:cNvPr id="528" name="Line 556"/>
                  <p:cNvSpPr>
                    <a:spLocks noChangeShapeType="1"/>
                  </p:cNvSpPr>
                  <p:nvPr/>
                </p:nvSpPr>
                <p:spPr bwMode="auto">
                  <a:xfrm>
                    <a:off x="1920" y="1872"/>
                    <a:ext cx="0" cy="48"/>
                  </a:xfrm>
                  <a:prstGeom prst="line">
                    <a:avLst/>
                  </a:prstGeom>
                  <a:noFill/>
                  <a:ln w="19050">
                    <a:solidFill>
                      <a:srgbClr val="FF9900"/>
                    </a:solidFill>
                    <a:round/>
                    <a:headEnd/>
                    <a:tailEnd/>
                  </a:ln>
                </p:spPr>
                <p:txBody>
                  <a:bodyPr/>
                  <a:lstStyle/>
                  <a:p>
                    <a:endParaRPr lang="en-US"/>
                  </a:p>
                </p:txBody>
              </p:sp>
              <p:sp>
                <p:nvSpPr>
                  <p:cNvPr id="529" name="Line 557"/>
                  <p:cNvSpPr>
                    <a:spLocks noChangeShapeType="1"/>
                  </p:cNvSpPr>
                  <p:nvPr/>
                </p:nvSpPr>
                <p:spPr bwMode="auto">
                  <a:xfrm>
                    <a:off x="1968" y="1872"/>
                    <a:ext cx="0" cy="48"/>
                  </a:xfrm>
                  <a:prstGeom prst="line">
                    <a:avLst/>
                  </a:prstGeom>
                  <a:noFill/>
                  <a:ln w="19050">
                    <a:solidFill>
                      <a:srgbClr val="FF9900"/>
                    </a:solidFill>
                    <a:round/>
                    <a:headEnd/>
                    <a:tailEnd/>
                  </a:ln>
                </p:spPr>
                <p:txBody>
                  <a:bodyPr/>
                  <a:lstStyle/>
                  <a:p>
                    <a:endParaRPr lang="en-US"/>
                  </a:p>
                </p:txBody>
              </p:sp>
              <p:sp>
                <p:nvSpPr>
                  <p:cNvPr id="530" name="Line 558"/>
                  <p:cNvSpPr>
                    <a:spLocks noChangeShapeType="1"/>
                  </p:cNvSpPr>
                  <p:nvPr/>
                </p:nvSpPr>
                <p:spPr bwMode="auto">
                  <a:xfrm>
                    <a:off x="2016" y="1872"/>
                    <a:ext cx="0" cy="48"/>
                  </a:xfrm>
                  <a:prstGeom prst="line">
                    <a:avLst/>
                  </a:prstGeom>
                  <a:noFill/>
                  <a:ln w="19050">
                    <a:solidFill>
                      <a:srgbClr val="FF9900"/>
                    </a:solidFill>
                    <a:round/>
                    <a:headEnd/>
                    <a:tailEnd/>
                  </a:ln>
                </p:spPr>
                <p:txBody>
                  <a:bodyPr/>
                  <a:lstStyle/>
                  <a:p>
                    <a:endParaRPr lang="en-US"/>
                  </a:p>
                </p:txBody>
              </p:sp>
              <p:sp>
                <p:nvSpPr>
                  <p:cNvPr id="531" name="Line 559"/>
                  <p:cNvSpPr>
                    <a:spLocks noChangeShapeType="1"/>
                  </p:cNvSpPr>
                  <p:nvPr/>
                </p:nvSpPr>
                <p:spPr bwMode="auto">
                  <a:xfrm>
                    <a:off x="2064" y="1872"/>
                    <a:ext cx="0" cy="48"/>
                  </a:xfrm>
                  <a:prstGeom prst="line">
                    <a:avLst/>
                  </a:prstGeom>
                  <a:noFill/>
                  <a:ln w="19050">
                    <a:solidFill>
                      <a:srgbClr val="FF9900"/>
                    </a:solidFill>
                    <a:round/>
                    <a:headEnd/>
                    <a:tailEnd/>
                  </a:ln>
                </p:spPr>
                <p:txBody>
                  <a:bodyPr/>
                  <a:lstStyle/>
                  <a:p>
                    <a:endParaRPr lang="en-US"/>
                  </a:p>
                </p:txBody>
              </p:sp>
              <p:sp>
                <p:nvSpPr>
                  <p:cNvPr id="532" name="Line 560"/>
                  <p:cNvSpPr>
                    <a:spLocks noChangeShapeType="1"/>
                  </p:cNvSpPr>
                  <p:nvPr/>
                </p:nvSpPr>
                <p:spPr bwMode="auto">
                  <a:xfrm>
                    <a:off x="2112" y="1872"/>
                    <a:ext cx="0" cy="48"/>
                  </a:xfrm>
                  <a:prstGeom prst="line">
                    <a:avLst/>
                  </a:prstGeom>
                  <a:noFill/>
                  <a:ln w="19050">
                    <a:solidFill>
                      <a:srgbClr val="FF9900"/>
                    </a:solidFill>
                    <a:round/>
                    <a:headEnd/>
                    <a:tailEnd/>
                  </a:ln>
                </p:spPr>
                <p:txBody>
                  <a:bodyPr/>
                  <a:lstStyle/>
                  <a:p>
                    <a:endParaRPr lang="en-US"/>
                  </a:p>
                </p:txBody>
              </p:sp>
              <p:sp>
                <p:nvSpPr>
                  <p:cNvPr id="533" name="Line 561"/>
                  <p:cNvSpPr>
                    <a:spLocks noChangeShapeType="1"/>
                  </p:cNvSpPr>
                  <p:nvPr/>
                </p:nvSpPr>
                <p:spPr bwMode="auto">
                  <a:xfrm>
                    <a:off x="2160" y="1872"/>
                    <a:ext cx="0" cy="48"/>
                  </a:xfrm>
                  <a:prstGeom prst="line">
                    <a:avLst/>
                  </a:prstGeom>
                  <a:noFill/>
                  <a:ln w="19050">
                    <a:solidFill>
                      <a:srgbClr val="FF9900"/>
                    </a:solidFill>
                    <a:round/>
                    <a:headEnd/>
                    <a:tailEnd/>
                  </a:ln>
                </p:spPr>
                <p:txBody>
                  <a:bodyPr/>
                  <a:lstStyle/>
                  <a:p>
                    <a:endParaRPr lang="en-US"/>
                  </a:p>
                </p:txBody>
              </p:sp>
              <p:sp>
                <p:nvSpPr>
                  <p:cNvPr id="534" name="Line 562"/>
                  <p:cNvSpPr>
                    <a:spLocks noChangeShapeType="1"/>
                  </p:cNvSpPr>
                  <p:nvPr/>
                </p:nvSpPr>
                <p:spPr bwMode="auto">
                  <a:xfrm>
                    <a:off x="2208" y="1872"/>
                    <a:ext cx="0" cy="48"/>
                  </a:xfrm>
                  <a:prstGeom prst="line">
                    <a:avLst/>
                  </a:prstGeom>
                  <a:noFill/>
                  <a:ln w="19050">
                    <a:solidFill>
                      <a:srgbClr val="FF9900"/>
                    </a:solidFill>
                    <a:round/>
                    <a:headEnd/>
                    <a:tailEnd/>
                  </a:ln>
                </p:spPr>
                <p:txBody>
                  <a:bodyPr/>
                  <a:lstStyle/>
                  <a:p>
                    <a:endParaRPr lang="en-US"/>
                  </a:p>
                </p:txBody>
              </p:sp>
            </p:grpSp>
          </p:grpSp>
          <p:sp>
            <p:nvSpPr>
              <p:cNvPr id="414" name="Text Box 563"/>
              <p:cNvSpPr txBox="1">
                <a:spLocks noChangeArrowheads="1"/>
              </p:cNvSpPr>
              <p:nvPr/>
            </p:nvSpPr>
            <p:spPr bwMode="auto">
              <a:xfrm>
                <a:off x="4461" y="1917"/>
                <a:ext cx="521" cy="192"/>
              </a:xfrm>
              <a:prstGeom prst="rect">
                <a:avLst/>
              </a:prstGeom>
              <a:noFill/>
              <a:ln w="9525">
                <a:noFill/>
                <a:miter lim="800000"/>
                <a:headEnd/>
                <a:tailEnd/>
              </a:ln>
            </p:spPr>
            <p:txBody>
              <a:bodyPr wrap="none">
                <a:spAutoFit/>
              </a:bodyPr>
              <a:lstStyle/>
              <a:p>
                <a:r>
                  <a:rPr lang="en-US" sz="1400" b="1"/>
                  <a:t>AAAAA</a:t>
                </a:r>
              </a:p>
            </p:txBody>
          </p:sp>
          <p:sp>
            <p:nvSpPr>
              <p:cNvPr id="415" name="Text Box 564"/>
              <p:cNvSpPr txBox="1">
                <a:spLocks noChangeArrowheads="1"/>
              </p:cNvSpPr>
              <p:nvPr/>
            </p:nvSpPr>
            <p:spPr bwMode="auto">
              <a:xfrm>
                <a:off x="4475" y="2092"/>
                <a:ext cx="506" cy="212"/>
              </a:xfrm>
              <a:prstGeom prst="rect">
                <a:avLst/>
              </a:prstGeom>
              <a:noFill/>
              <a:ln w="9525">
                <a:noFill/>
                <a:miter lim="800000"/>
                <a:headEnd/>
                <a:tailEnd/>
              </a:ln>
            </p:spPr>
            <p:txBody>
              <a:bodyPr wrap="none">
                <a:spAutoFit/>
              </a:bodyPr>
              <a:lstStyle/>
              <a:p>
                <a:r>
                  <a:rPr lang="en-US" sz="1600">
                    <a:solidFill>
                      <a:schemeClr val="accent2"/>
                    </a:solidFill>
                  </a:rPr>
                  <a:t>TTTTT</a:t>
                </a:r>
              </a:p>
            </p:txBody>
          </p:sp>
          <p:grpSp>
            <p:nvGrpSpPr>
              <p:cNvPr id="416" name="Group 566"/>
              <p:cNvGrpSpPr>
                <a:grpSpLocks/>
              </p:cNvGrpSpPr>
              <p:nvPr/>
            </p:nvGrpSpPr>
            <p:grpSpPr bwMode="auto">
              <a:xfrm>
                <a:off x="1125" y="2102"/>
                <a:ext cx="3360" cy="48"/>
                <a:chOff x="528" y="2448"/>
                <a:chExt cx="3360" cy="48"/>
              </a:xfrm>
            </p:grpSpPr>
            <p:grpSp>
              <p:nvGrpSpPr>
                <p:cNvPr id="417" name="Group 567"/>
                <p:cNvGrpSpPr>
                  <a:grpSpLocks/>
                </p:cNvGrpSpPr>
                <p:nvPr/>
              </p:nvGrpSpPr>
              <p:grpSpPr bwMode="auto">
                <a:xfrm flipV="1">
                  <a:off x="528" y="2448"/>
                  <a:ext cx="1680" cy="48"/>
                  <a:chOff x="528" y="1872"/>
                  <a:chExt cx="1680" cy="48"/>
                </a:xfrm>
              </p:grpSpPr>
              <p:sp>
                <p:nvSpPr>
                  <p:cNvPr id="457" name="Line 568"/>
                  <p:cNvSpPr>
                    <a:spLocks noChangeShapeType="1"/>
                  </p:cNvSpPr>
                  <p:nvPr/>
                </p:nvSpPr>
                <p:spPr bwMode="auto">
                  <a:xfrm>
                    <a:off x="528" y="1872"/>
                    <a:ext cx="1680" cy="0"/>
                  </a:xfrm>
                  <a:prstGeom prst="line">
                    <a:avLst/>
                  </a:prstGeom>
                  <a:noFill/>
                  <a:ln w="19050">
                    <a:solidFill>
                      <a:schemeClr val="accent2"/>
                    </a:solidFill>
                    <a:round/>
                    <a:headEnd/>
                    <a:tailEnd/>
                  </a:ln>
                </p:spPr>
                <p:txBody>
                  <a:bodyPr/>
                  <a:lstStyle/>
                  <a:p>
                    <a:endParaRPr lang="en-US"/>
                  </a:p>
                </p:txBody>
              </p:sp>
              <p:sp>
                <p:nvSpPr>
                  <p:cNvPr id="458" name="Line 569"/>
                  <p:cNvSpPr>
                    <a:spLocks noChangeShapeType="1"/>
                  </p:cNvSpPr>
                  <p:nvPr/>
                </p:nvSpPr>
                <p:spPr bwMode="auto">
                  <a:xfrm>
                    <a:off x="528" y="1872"/>
                    <a:ext cx="0" cy="48"/>
                  </a:xfrm>
                  <a:prstGeom prst="line">
                    <a:avLst/>
                  </a:prstGeom>
                  <a:noFill/>
                  <a:ln w="19050">
                    <a:solidFill>
                      <a:schemeClr val="accent2"/>
                    </a:solidFill>
                    <a:round/>
                    <a:headEnd/>
                    <a:tailEnd/>
                  </a:ln>
                </p:spPr>
                <p:txBody>
                  <a:bodyPr/>
                  <a:lstStyle/>
                  <a:p>
                    <a:endParaRPr lang="en-US"/>
                  </a:p>
                </p:txBody>
              </p:sp>
              <p:sp>
                <p:nvSpPr>
                  <p:cNvPr id="459" name="Line 570"/>
                  <p:cNvSpPr>
                    <a:spLocks noChangeShapeType="1"/>
                  </p:cNvSpPr>
                  <p:nvPr/>
                </p:nvSpPr>
                <p:spPr bwMode="auto">
                  <a:xfrm>
                    <a:off x="576" y="1872"/>
                    <a:ext cx="0" cy="48"/>
                  </a:xfrm>
                  <a:prstGeom prst="line">
                    <a:avLst/>
                  </a:prstGeom>
                  <a:noFill/>
                  <a:ln w="19050">
                    <a:solidFill>
                      <a:schemeClr val="accent2"/>
                    </a:solidFill>
                    <a:round/>
                    <a:headEnd/>
                    <a:tailEnd/>
                  </a:ln>
                </p:spPr>
                <p:txBody>
                  <a:bodyPr/>
                  <a:lstStyle/>
                  <a:p>
                    <a:endParaRPr lang="en-US"/>
                  </a:p>
                </p:txBody>
              </p:sp>
              <p:sp>
                <p:nvSpPr>
                  <p:cNvPr id="460" name="Line 571"/>
                  <p:cNvSpPr>
                    <a:spLocks noChangeShapeType="1"/>
                  </p:cNvSpPr>
                  <p:nvPr/>
                </p:nvSpPr>
                <p:spPr bwMode="auto">
                  <a:xfrm>
                    <a:off x="624" y="1872"/>
                    <a:ext cx="0" cy="48"/>
                  </a:xfrm>
                  <a:prstGeom prst="line">
                    <a:avLst/>
                  </a:prstGeom>
                  <a:noFill/>
                  <a:ln w="19050">
                    <a:solidFill>
                      <a:schemeClr val="accent2"/>
                    </a:solidFill>
                    <a:round/>
                    <a:headEnd/>
                    <a:tailEnd/>
                  </a:ln>
                </p:spPr>
                <p:txBody>
                  <a:bodyPr/>
                  <a:lstStyle/>
                  <a:p>
                    <a:endParaRPr lang="en-US"/>
                  </a:p>
                </p:txBody>
              </p:sp>
              <p:sp>
                <p:nvSpPr>
                  <p:cNvPr id="461" name="Line 572"/>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462" name="Line 573"/>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463" name="Line 574"/>
                  <p:cNvSpPr>
                    <a:spLocks noChangeShapeType="1"/>
                  </p:cNvSpPr>
                  <p:nvPr/>
                </p:nvSpPr>
                <p:spPr bwMode="auto">
                  <a:xfrm>
                    <a:off x="720" y="1872"/>
                    <a:ext cx="0" cy="48"/>
                  </a:xfrm>
                  <a:prstGeom prst="line">
                    <a:avLst/>
                  </a:prstGeom>
                  <a:noFill/>
                  <a:ln w="19050">
                    <a:solidFill>
                      <a:schemeClr val="accent2"/>
                    </a:solidFill>
                    <a:round/>
                    <a:headEnd/>
                    <a:tailEnd/>
                  </a:ln>
                </p:spPr>
                <p:txBody>
                  <a:bodyPr/>
                  <a:lstStyle/>
                  <a:p>
                    <a:endParaRPr lang="en-US"/>
                  </a:p>
                </p:txBody>
              </p:sp>
              <p:sp>
                <p:nvSpPr>
                  <p:cNvPr id="464" name="Line 575"/>
                  <p:cNvSpPr>
                    <a:spLocks noChangeShapeType="1"/>
                  </p:cNvSpPr>
                  <p:nvPr/>
                </p:nvSpPr>
                <p:spPr bwMode="auto">
                  <a:xfrm>
                    <a:off x="768" y="1872"/>
                    <a:ext cx="0" cy="48"/>
                  </a:xfrm>
                  <a:prstGeom prst="line">
                    <a:avLst/>
                  </a:prstGeom>
                  <a:noFill/>
                  <a:ln w="19050">
                    <a:solidFill>
                      <a:schemeClr val="accent2"/>
                    </a:solidFill>
                    <a:round/>
                    <a:headEnd/>
                    <a:tailEnd/>
                  </a:ln>
                </p:spPr>
                <p:txBody>
                  <a:bodyPr/>
                  <a:lstStyle/>
                  <a:p>
                    <a:endParaRPr lang="en-US"/>
                  </a:p>
                </p:txBody>
              </p:sp>
              <p:sp>
                <p:nvSpPr>
                  <p:cNvPr id="465" name="Line 576"/>
                  <p:cNvSpPr>
                    <a:spLocks noChangeShapeType="1"/>
                  </p:cNvSpPr>
                  <p:nvPr/>
                </p:nvSpPr>
                <p:spPr bwMode="auto">
                  <a:xfrm>
                    <a:off x="864" y="1872"/>
                    <a:ext cx="0" cy="48"/>
                  </a:xfrm>
                  <a:prstGeom prst="line">
                    <a:avLst/>
                  </a:prstGeom>
                  <a:noFill/>
                  <a:ln w="19050">
                    <a:solidFill>
                      <a:schemeClr val="accent2"/>
                    </a:solidFill>
                    <a:round/>
                    <a:headEnd/>
                    <a:tailEnd/>
                  </a:ln>
                </p:spPr>
                <p:txBody>
                  <a:bodyPr/>
                  <a:lstStyle/>
                  <a:p>
                    <a:endParaRPr lang="en-US"/>
                  </a:p>
                </p:txBody>
              </p:sp>
              <p:sp>
                <p:nvSpPr>
                  <p:cNvPr id="466" name="Line 577"/>
                  <p:cNvSpPr>
                    <a:spLocks noChangeShapeType="1"/>
                  </p:cNvSpPr>
                  <p:nvPr/>
                </p:nvSpPr>
                <p:spPr bwMode="auto">
                  <a:xfrm>
                    <a:off x="816" y="1872"/>
                    <a:ext cx="0" cy="48"/>
                  </a:xfrm>
                  <a:prstGeom prst="line">
                    <a:avLst/>
                  </a:prstGeom>
                  <a:noFill/>
                  <a:ln w="19050">
                    <a:solidFill>
                      <a:schemeClr val="accent2"/>
                    </a:solidFill>
                    <a:round/>
                    <a:headEnd/>
                    <a:tailEnd/>
                  </a:ln>
                </p:spPr>
                <p:txBody>
                  <a:bodyPr/>
                  <a:lstStyle/>
                  <a:p>
                    <a:endParaRPr lang="en-US"/>
                  </a:p>
                </p:txBody>
              </p:sp>
              <p:sp>
                <p:nvSpPr>
                  <p:cNvPr id="467" name="Line 578"/>
                  <p:cNvSpPr>
                    <a:spLocks noChangeShapeType="1"/>
                  </p:cNvSpPr>
                  <p:nvPr/>
                </p:nvSpPr>
                <p:spPr bwMode="auto">
                  <a:xfrm>
                    <a:off x="912" y="1872"/>
                    <a:ext cx="0" cy="48"/>
                  </a:xfrm>
                  <a:prstGeom prst="line">
                    <a:avLst/>
                  </a:prstGeom>
                  <a:noFill/>
                  <a:ln w="19050">
                    <a:solidFill>
                      <a:schemeClr val="accent2"/>
                    </a:solidFill>
                    <a:round/>
                    <a:headEnd/>
                    <a:tailEnd/>
                  </a:ln>
                </p:spPr>
                <p:txBody>
                  <a:bodyPr/>
                  <a:lstStyle/>
                  <a:p>
                    <a:endParaRPr lang="en-US"/>
                  </a:p>
                </p:txBody>
              </p:sp>
              <p:sp>
                <p:nvSpPr>
                  <p:cNvPr id="468" name="Line 579"/>
                  <p:cNvSpPr>
                    <a:spLocks noChangeShapeType="1"/>
                  </p:cNvSpPr>
                  <p:nvPr/>
                </p:nvSpPr>
                <p:spPr bwMode="auto">
                  <a:xfrm>
                    <a:off x="960" y="1872"/>
                    <a:ext cx="0" cy="48"/>
                  </a:xfrm>
                  <a:prstGeom prst="line">
                    <a:avLst/>
                  </a:prstGeom>
                  <a:noFill/>
                  <a:ln w="19050">
                    <a:solidFill>
                      <a:schemeClr val="accent2"/>
                    </a:solidFill>
                    <a:round/>
                    <a:headEnd/>
                    <a:tailEnd/>
                  </a:ln>
                </p:spPr>
                <p:txBody>
                  <a:bodyPr/>
                  <a:lstStyle/>
                  <a:p>
                    <a:endParaRPr lang="en-US"/>
                  </a:p>
                </p:txBody>
              </p:sp>
              <p:sp>
                <p:nvSpPr>
                  <p:cNvPr id="469" name="Line 580"/>
                  <p:cNvSpPr>
                    <a:spLocks noChangeShapeType="1"/>
                  </p:cNvSpPr>
                  <p:nvPr/>
                </p:nvSpPr>
                <p:spPr bwMode="auto">
                  <a:xfrm>
                    <a:off x="1008" y="1872"/>
                    <a:ext cx="0" cy="48"/>
                  </a:xfrm>
                  <a:prstGeom prst="line">
                    <a:avLst/>
                  </a:prstGeom>
                  <a:noFill/>
                  <a:ln w="19050">
                    <a:solidFill>
                      <a:schemeClr val="accent2"/>
                    </a:solidFill>
                    <a:round/>
                    <a:headEnd/>
                    <a:tailEnd/>
                  </a:ln>
                </p:spPr>
                <p:txBody>
                  <a:bodyPr/>
                  <a:lstStyle/>
                  <a:p>
                    <a:endParaRPr lang="en-US"/>
                  </a:p>
                </p:txBody>
              </p:sp>
              <p:sp>
                <p:nvSpPr>
                  <p:cNvPr id="470" name="Line 581"/>
                  <p:cNvSpPr>
                    <a:spLocks noChangeShapeType="1"/>
                  </p:cNvSpPr>
                  <p:nvPr/>
                </p:nvSpPr>
                <p:spPr bwMode="auto">
                  <a:xfrm>
                    <a:off x="1056" y="1872"/>
                    <a:ext cx="0" cy="48"/>
                  </a:xfrm>
                  <a:prstGeom prst="line">
                    <a:avLst/>
                  </a:prstGeom>
                  <a:noFill/>
                  <a:ln w="19050">
                    <a:solidFill>
                      <a:schemeClr val="accent2"/>
                    </a:solidFill>
                    <a:round/>
                    <a:headEnd/>
                    <a:tailEnd/>
                  </a:ln>
                </p:spPr>
                <p:txBody>
                  <a:bodyPr/>
                  <a:lstStyle/>
                  <a:p>
                    <a:endParaRPr lang="en-US"/>
                  </a:p>
                </p:txBody>
              </p:sp>
              <p:sp>
                <p:nvSpPr>
                  <p:cNvPr id="471" name="Line 582"/>
                  <p:cNvSpPr>
                    <a:spLocks noChangeShapeType="1"/>
                  </p:cNvSpPr>
                  <p:nvPr/>
                </p:nvSpPr>
                <p:spPr bwMode="auto">
                  <a:xfrm>
                    <a:off x="1104" y="1872"/>
                    <a:ext cx="0" cy="48"/>
                  </a:xfrm>
                  <a:prstGeom prst="line">
                    <a:avLst/>
                  </a:prstGeom>
                  <a:noFill/>
                  <a:ln w="19050">
                    <a:solidFill>
                      <a:schemeClr val="accent2"/>
                    </a:solidFill>
                    <a:round/>
                    <a:headEnd/>
                    <a:tailEnd/>
                  </a:ln>
                </p:spPr>
                <p:txBody>
                  <a:bodyPr/>
                  <a:lstStyle/>
                  <a:p>
                    <a:endParaRPr lang="en-US"/>
                  </a:p>
                </p:txBody>
              </p:sp>
              <p:sp>
                <p:nvSpPr>
                  <p:cNvPr id="472" name="Line 583"/>
                  <p:cNvSpPr>
                    <a:spLocks noChangeShapeType="1"/>
                  </p:cNvSpPr>
                  <p:nvPr/>
                </p:nvSpPr>
                <p:spPr bwMode="auto">
                  <a:xfrm>
                    <a:off x="1152" y="1872"/>
                    <a:ext cx="0" cy="48"/>
                  </a:xfrm>
                  <a:prstGeom prst="line">
                    <a:avLst/>
                  </a:prstGeom>
                  <a:noFill/>
                  <a:ln w="19050">
                    <a:solidFill>
                      <a:schemeClr val="accent2"/>
                    </a:solidFill>
                    <a:round/>
                    <a:headEnd/>
                    <a:tailEnd/>
                  </a:ln>
                </p:spPr>
                <p:txBody>
                  <a:bodyPr/>
                  <a:lstStyle/>
                  <a:p>
                    <a:endParaRPr lang="en-US"/>
                  </a:p>
                </p:txBody>
              </p:sp>
              <p:sp>
                <p:nvSpPr>
                  <p:cNvPr id="473" name="Line 584"/>
                  <p:cNvSpPr>
                    <a:spLocks noChangeShapeType="1"/>
                  </p:cNvSpPr>
                  <p:nvPr/>
                </p:nvSpPr>
                <p:spPr bwMode="auto">
                  <a:xfrm>
                    <a:off x="1200" y="1872"/>
                    <a:ext cx="0" cy="48"/>
                  </a:xfrm>
                  <a:prstGeom prst="line">
                    <a:avLst/>
                  </a:prstGeom>
                  <a:noFill/>
                  <a:ln w="19050">
                    <a:solidFill>
                      <a:schemeClr val="accent2"/>
                    </a:solidFill>
                    <a:round/>
                    <a:headEnd/>
                    <a:tailEnd/>
                  </a:ln>
                </p:spPr>
                <p:txBody>
                  <a:bodyPr/>
                  <a:lstStyle/>
                  <a:p>
                    <a:endParaRPr lang="en-US"/>
                  </a:p>
                </p:txBody>
              </p:sp>
              <p:sp>
                <p:nvSpPr>
                  <p:cNvPr id="474" name="Line 585"/>
                  <p:cNvSpPr>
                    <a:spLocks noChangeShapeType="1"/>
                  </p:cNvSpPr>
                  <p:nvPr/>
                </p:nvSpPr>
                <p:spPr bwMode="auto">
                  <a:xfrm>
                    <a:off x="1248" y="1872"/>
                    <a:ext cx="0" cy="48"/>
                  </a:xfrm>
                  <a:prstGeom prst="line">
                    <a:avLst/>
                  </a:prstGeom>
                  <a:noFill/>
                  <a:ln w="19050">
                    <a:solidFill>
                      <a:schemeClr val="accent2"/>
                    </a:solidFill>
                    <a:round/>
                    <a:headEnd/>
                    <a:tailEnd/>
                  </a:ln>
                </p:spPr>
                <p:txBody>
                  <a:bodyPr/>
                  <a:lstStyle/>
                  <a:p>
                    <a:endParaRPr lang="en-US"/>
                  </a:p>
                </p:txBody>
              </p:sp>
              <p:sp>
                <p:nvSpPr>
                  <p:cNvPr id="475" name="Line 586"/>
                  <p:cNvSpPr>
                    <a:spLocks noChangeShapeType="1"/>
                  </p:cNvSpPr>
                  <p:nvPr/>
                </p:nvSpPr>
                <p:spPr bwMode="auto">
                  <a:xfrm>
                    <a:off x="1296" y="1872"/>
                    <a:ext cx="0" cy="48"/>
                  </a:xfrm>
                  <a:prstGeom prst="line">
                    <a:avLst/>
                  </a:prstGeom>
                  <a:noFill/>
                  <a:ln w="19050">
                    <a:solidFill>
                      <a:schemeClr val="accent2"/>
                    </a:solidFill>
                    <a:round/>
                    <a:headEnd/>
                    <a:tailEnd/>
                  </a:ln>
                </p:spPr>
                <p:txBody>
                  <a:bodyPr/>
                  <a:lstStyle/>
                  <a:p>
                    <a:endParaRPr lang="en-US"/>
                  </a:p>
                </p:txBody>
              </p:sp>
              <p:sp>
                <p:nvSpPr>
                  <p:cNvPr id="476" name="Line 587"/>
                  <p:cNvSpPr>
                    <a:spLocks noChangeShapeType="1"/>
                  </p:cNvSpPr>
                  <p:nvPr/>
                </p:nvSpPr>
                <p:spPr bwMode="auto">
                  <a:xfrm>
                    <a:off x="1344" y="1872"/>
                    <a:ext cx="0" cy="48"/>
                  </a:xfrm>
                  <a:prstGeom prst="line">
                    <a:avLst/>
                  </a:prstGeom>
                  <a:noFill/>
                  <a:ln w="19050">
                    <a:solidFill>
                      <a:schemeClr val="accent2"/>
                    </a:solidFill>
                    <a:round/>
                    <a:headEnd/>
                    <a:tailEnd/>
                  </a:ln>
                </p:spPr>
                <p:txBody>
                  <a:bodyPr/>
                  <a:lstStyle/>
                  <a:p>
                    <a:endParaRPr lang="en-US"/>
                  </a:p>
                </p:txBody>
              </p:sp>
              <p:sp>
                <p:nvSpPr>
                  <p:cNvPr id="477" name="Line 588"/>
                  <p:cNvSpPr>
                    <a:spLocks noChangeShapeType="1"/>
                  </p:cNvSpPr>
                  <p:nvPr/>
                </p:nvSpPr>
                <p:spPr bwMode="auto">
                  <a:xfrm>
                    <a:off x="1392" y="1872"/>
                    <a:ext cx="0" cy="48"/>
                  </a:xfrm>
                  <a:prstGeom prst="line">
                    <a:avLst/>
                  </a:prstGeom>
                  <a:noFill/>
                  <a:ln w="19050">
                    <a:solidFill>
                      <a:schemeClr val="accent2"/>
                    </a:solidFill>
                    <a:round/>
                    <a:headEnd/>
                    <a:tailEnd/>
                  </a:ln>
                </p:spPr>
                <p:txBody>
                  <a:bodyPr/>
                  <a:lstStyle/>
                  <a:p>
                    <a:endParaRPr lang="en-US"/>
                  </a:p>
                </p:txBody>
              </p:sp>
              <p:sp>
                <p:nvSpPr>
                  <p:cNvPr id="478" name="Line 589"/>
                  <p:cNvSpPr>
                    <a:spLocks noChangeShapeType="1"/>
                  </p:cNvSpPr>
                  <p:nvPr/>
                </p:nvSpPr>
                <p:spPr bwMode="auto">
                  <a:xfrm>
                    <a:off x="1440" y="1872"/>
                    <a:ext cx="0" cy="48"/>
                  </a:xfrm>
                  <a:prstGeom prst="line">
                    <a:avLst/>
                  </a:prstGeom>
                  <a:noFill/>
                  <a:ln w="19050">
                    <a:solidFill>
                      <a:schemeClr val="accent2"/>
                    </a:solidFill>
                    <a:round/>
                    <a:headEnd/>
                    <a:tailEnd/>
                  </a:ln>
                </p:spPr>
                <p:txBody>
                  <a:bodyPr/>
                  <a:lstStyle/>
                  <a:p>
                    <a:endParaRPr lang="en-US"/>
                  </a:p>
                </p:txBody>
              </p:sp>
              <p:sp>
                <p:nvSpPr>
                  <p:cNvPr id="479" name="Line 590"/>
                  <p:cNvSpPr>
                    <a:spLocks noChangeShapeType="1"/>
                  </p:cNvSpPr>
                  <p:nvPr/>
                </p:nvSpPr>
                <p:spPr bwMode="auto">
                  <a:xfrm>
                    <a:off x="1488" y="1872"/>
                    <a:ext cx="0" cy="48"/>
                  </a:xfrm>
                  <a:prstGeom prst="line">
                    <a:avLst/>
                  </a:prstGeom>
                  <a:noFill/>
                  <a:ln w="19050">
                    <a:solidFill>
                      <a:schemeClr val="accent2"/>
                    </a:solidFill>
                    <a:round/>
                    <a:headEnd/>
                    <a:tailEnd/>
                  </a:ln>
                </p:spPr>
                <p:txBody>
                  <a:bodyPr/>
                  <a:lstStyle/>
                  <a:p>
                    <a:endParaRPr lang="en-US"/>
                  </a:p>
                </p:txBody>
              </p:sp>
              <p:sp>
                <p:nvSpPr>
                  <p:cNvPr id="480" name="Line 591"/>
                  <p:cNvSpPr>
                    <a:spLocks noChangeShapeType="1"/>
                  </p:cNvSpPr>
                  <p:nvPr/>
                </p:nvSpPr>
                <p:spPr bwMode="auto">
                  <a:xfrm>
                    <a:off x="1536" y="1872"/>
                    <a:ext cx="0" cy="48"/>
                  </a:xfrm>
                  <a:prstGeom prst="line">
                    <a:avLst/>
                  </a:prstGeom>
                  <a:noFill/>
                  <a:ln w="19050">
                    <a:solidFill>
                      <a:schemeClr val="accent2"/>
                    </a:solidFill>
                    <a:round/>
                    <a:headEnd/>
                    <a:tailEnd/>
                  </a:ln>
                </p:spPr>
                <p:txBody>
                  <a:bodyPr/>
                  <a:lstStyle/>
                  <a:p>
                    <a:endParaRPr lang="en-US"/>
                  </a:p>
                </p:txBody>
              </p:sp>
              <p:sp>
                <p:nvSpPr>
                  <p:cNvPr id="481" name="Line 592"/>
                  <p:cNvSpPr>
                    <a:spLocks noChangeShapeType="1"/>
                  </p:cNvSpPr>
                  <p:nvPr/>
                </p:nvSpPr>
                <p:spPr bwMode="auto">
                  <a:xfrm>
                    <a:off x="1584" y="1872"/>
                    <a:ext cx="0" cy="48"/>
                  </a:xfrm>
                  <a:prstGeom prst="line">
                    <a:avLst/>
                  </a:prstGeom>
                  <a:noFill/>
                  <a:ln w="19050">
                    <a:solidFill>
                      <a:schemeClr val="accent2"/>
                    </a:solidFill>
                    <a:round/>
                    <a:headEnd/>
                    <a:tailEnd/>
                  </a:ln>
                </p:spPr>
                <p:txBody>
                  <a:bodyPr/>
                  <a:lstStyle/>
                  <a:p>
                    <a:endParaRPr lang="en-US"/>
                  </a:p>
                </p:txBody>
              </p:sp>
              <p:sp>
                <p:nvSpPr>
                  <p:cNvPr id="482" name="Line 593"/>
                  <p:cNvSpPr>
                    <a:spLocks noChangeShapeType="1"/>
                  </p:cNvSpPr>
                  <p:nvPr/>
                </p:nvSpPr>
                <p:spPr bwMode="auto">
                  <a:xfrm>
                    <a:off x="1632" y="1872"/>
                    <a:ext cx="0" cy="48"/>
                  </a:xfrm>
                  <a:prstGeom prst="line">
                    <a:avLst/>
                  </a:prstGeom>
                  <a:noFill/>
                  <a:ln w="19050">
                    <a:solidFill>
                      <a:schemeClr val="accent2"/>
                    </a:solidFill>
                    <a:round/>
                    <a:headEnd/>
                    <a:tailEnd/>
                  </a:ln>
                </p:spPr>
                <p:txBody>
                  <a:bodyPr/>
                  <a:lstStyle/>
                  <a:p>
                    <a:endParaRPr lang="en-US"/>
                  </a:p>
                </p:txBody>
              </p:sp>
              <p:sp>
                <p:nvSpPr>
                  <p:cNvPr id="483" name="Line 594"/>
                  <p:cNvSpPr>
                    <a:spLocks noChangeShapeType="1"/>
                  </p:cNvSpPr>
                  <p:nvPr/>
                </p:nvSpPr>
                <p:spPr bwMode="auto">
                  <a:xfrm>
                    <a:off x="1680" y="1872"/>
                    <a:ext cx="0" cy="48"/>
                  </a:xfrm>
                  <a:prstGeom prst="line">
                    <a:avLst/>
                  </a:prstGeom>
                  <a:noFill/>
                  <a:ln w="19050">
                    <a:solidFill>
                      <a:schemeClr val="accent2"/>
                    </a:solidFill>
                    <a:round/>
                    <a:headEnd/>
                    <a:tailEnd/>
                  </a:ln>
                </p:spPr>
                <p:txBody>
                  <a:bodyPr/>
                  <a:lstStyle/>
                  <a:p>
                    <a:endParaRPr lang="en-US"/>
                  </a:p>
                </p:txBody>
              </p:sp>
              <p:sp>
                <p:nvSpPr>
                  <p:cNvPr id="484" name="Line 595"/>
                  <p:cNvSpPr>
                    <a:spLocks noChangeShapeType="1"/>
                  </p:cNvSpPr>
                  <p:nvPr/>
                </p:nvSpPr>
                <p:spPr bwMode="auto">
                  <a:xfrm>
                    <a:off x="1728" y="1872"/>
                    <a:ext cx="0" cy="48"/>
                  </a:xfrm>
                  <a:prstGeom prst="line">
                    <a:avLst/>
                  </a:prstGeom>
                  <a:noFill/>
                  <a:ln w="19050">
                    <a:solidFill>
                      <a:schemeClr val="accent2"/>
                    </a:solidFill>
                    <a:round/>
                    <a:headEnd/>
                    <a:tailEnd/>
                  </a:ln>
                </p:spPr>
                <p:txBody>
                  <a:bodyPr/>
                  <a:lstStyle/>
                  <a:p>
                    <a:endParaRPr lang="en-US"/>
                  </a:p>
                </p:txBody>
              </p:sp>
              <p:sp>
                <p:nvSpPr>
                  <p:cNvPr id="485" name="Line 596"/>
                  <p:cNvSpPr>
                    <a:spLocks noChangeShapeType="1"/>
                  </p:cNvSpPr>
                  <p:nvPr/>
                </p:nvSpPr>
                <p:spPr bwMode="auto">
                  <a:xfrm>
                    <a:off x="1776" y="1872"/>
                    <a:ext cx="0" cy="48"/>
                  </a:xfrm>
                  <a:prstGeom prst="line">
                    <a:avLst/>
                  </a:prstGeom>
                  <a:noFill/>
                  <a:ln w="19050">
                    <a:solidFill>
                      <a:schemeClr val="accent2"/>
                    </a:solidFill>
                    <a:round/>
                    <a:headEnd/>
                    <a:tailEnd/>
                  </a:ln>
                </p:spPr>
                <p:txBody>
                  <a:bodyPr/>
                  <a:lstStyle/>
                  <a:p>
                    <a:endParaRPr lang="en-US"/>
                  </a:p>
                </p:txBody>
              </p:sp>
              <p:sp>
                <p:nvSpPr>
                  <p:cNvPr id="486" name="Line 597"/>
                  <p:cNvSpPr>
                    <a:spLocks noChangeShapeType="1"/>
                  </p:cNvSpPr>
                  <p:nvPr/>
                </p:nvSpPr>
                <p:spPr bwMode="auto">
                  <a:xfrm>
                    <a:off x="1824" y="1872"/>
                    <a:ext cx="0" cy="48"/>
                  </a:xfrm>
                  <a:prstGeom prst="line">
                    <a:avLst/>
                  </a:prstGeom>
                  <a:noFill/>
                  <a:ln w="19050">
                    <a:solidFill>
                      <a:schemeClr val="accent2"/>
                    </a:solidFill>
                    <a:round/>
                    <a:headEnd/>
                    <a:tailEnd/>
                  </a:ln>
                </p:spPr>
                <p:txBody>
                  <a:bodyPr/>
                  <a:lstStyle/>
                  <a:p>
                    <a:endParaRPr lang="en-US"/>
                  </a:p>
                </p:txBody>
              </p:sp>
              <p:sp>
                <p:nvSpPr>
                  <p:cNvPr id="487" name="Line 598"/>
                  <p:cNvSpPr>
                    <a:spLocks noChangeShapeType="1"/>
                  </p:cNvSpPr>
                  <p:nvPr/>
                </p:nvSpPr>
                <p:spPr bwMode="auto">
                  <a:xfrm>
                    <a:off x="1872" y="1872"/>
                    <a:ext cx="0" cy="48"/>
                  </a:xfrm>
                  <a:prstGeom prst="line">
                    <a:avLst/>
                  </a:prstGeom>
                  <a:noFill/>
                  <a:ln w="19050">
                    <a:solidFill>
                      <a:schemeClr val="accent2"/>
                    </a:solidFill>
                    <a:round/>
                    <a:headEnd/>
                    <a:tailEnd/>
                  </a:ln>
                </p:spPr>
                <p:txBody>
                  <a:bodyPr/>
                  <a:lstStyle/>
                  <a:p>
                    <a:endParaRPr lang="en-US"/>
                  </a:p>
                </p:txBody>
              </p:sp>
              <p:sp>
                <p:nvSpPr>
                  <p:cNvPr id="488" name="Line 599"/>
                  <p:cNvSpPr>
                    <a:spLocks noChangeShapeType="1"/>
                  </p:cNvSpPr>
                  <p:nvPr/>
                </p:nvSpPr>
                <p:spPr bwMode="auto">
                  <a:xfrm>
                    <a:off x="1920" y="1872"/>
                    <a:ext cx="0" cy="48"/>
                  </a:xfrm>
                  <a:prstGeom prst="line">
                    <a:avLst/>
                  </a:prstGeom>
                  <a:noFill/>
                  <a:ln w="19050">
                    <a:solidFill>
                      <a:schemeClr val="accent2"/>
                    </a:solidFill>
                    <a:round/>
                    <a:headEnd/>
                    <a:tailEnd/>
                  </a:ln>
                </p:spPr>
                <p:txBody>
                  <a:bodyPr/>
                  <a:lstStyle/>
                  <a:p>
                    <a:endParaRPr lang="en-US"/>
                  </a:p>
                </p:txBody>
              </p:sp>
              <p:sp>
                <p:nvSpPr>
                  <p:cNvPr id="489" name="Line 600"/>
                  <p:cNvSpPr>
                    <a:spLocks noChangeShapeType="1"/>
                  </p:cNvSpPr>
                  <p:nvPr/>
                </p:nvSpPr>
                <p:spPr bwMode="auto">
                  <a:xfrm>
                    <a:off x="1968" y="1872"/>
                    <a:ext cx="0" cy="48"/>
                  </a:xfrm>
                  <a:prstGeom prst="line">
                    <a:avLst/>
                  </a:prstGeom>
                  <a:noFill/>
                  <a:ln w="19050">
                    <a:solidFill>
                      <a:schemeClr val="accent2"/>
                    </a:solidFill>
                    <a:round/>
                    <a:headEnd/>
                    <a:tailEnd/>
                  </a:ln>
                </p:spPr>
                <p:txBody>
                  <a:bodyPr/>
                  <a:lstStyle/>
                  <a:p>
                    <a:endParaRPr lang="en-US"/>
                  </a:p>
                </p:txBody>
              </p:sp>
              <p:sp>
                <p:nvSpPr>
                  <p:cNvPr id="490" name="Line 601"/>
                  <p:cNvSpPr>
                    <a:spLocks noChangeShapeType="1"/>
                  </p:cNvSpPr>
                  <p:nvPr/>
                </p:nvSpPr>
                <p:spPr bwMode="auto">
                  <a:xfrm>
                    <a:off x="2016" y="1872"/>
                    <a:ext cx="0" cy="48"/>
                  </a:xfrm>
                  <a:prstGeom prst="line">
                    <a:avLst/>
                  </a:prstGeom>
                  <a:noFill/>
                  <a:ln w="19050">
                    <a:solidFill>
                      <a:schemeClr val="accent2"/>
                    </a:solidFill>
                    <a:round/>
                    <a:headEnd/>
                    <a:tailEnd/>
                  </a:ln>
                </p:spPr>
                <p:txBody>
                  <a:bodyPr/>
                  <a:lstStyle/>
                  <a:p>
                    <a:endParaRPr lang="en-US"/>
                  </a:p>
                </p:txBody>
              </p:sp>
              <p:sp>
                <p:nvSpPr>
                  <p:cNvPr id="491" name="Line 602"/>
                  <p:cNvSpPr>
                    <a:spLocks noChangeShapeType="1"/>
                  </p:cNvSpPr>
                  <p:nvPr/>
                </p:nvSpPr>
                <p:spPr bwMode="auto">
                  <a:xfrm>
                    <a:off x="2064" y="1872"/>
                    <a:ext cx="0" cy="48"/>
                  </a:xfrm>
                  <a:prstGeom prst="line">
                    <a:avLst/>
                  </a:prstGeom>
                  <a:noFill/>
                  <a:ln w="19050">
                    <a:solidFill>
                      <a:schemeClr val="accent2"/>
                    </a:solidFill>
                    <a:round/>
                    <a:headEnd/>
                    <a:tailEnd/>
                  </a:ln>
                </p:spPr>
                <p:txBody>
                  <a:bodyPr/>
                  <a:lstStyle/>
                  <a:p>
                    <a:endParaRPr lang="en-US"/>
                  </a:p>
                </p:txBody>
              </p:sp>
              <p:sp>
                <p:nvSpPr>
                  <p:cNvPr id="492" name="Line 603"/>
                  <p:cNvSpPr>
                    <a:spLocks noChangeShapeType="1"/>
                  </p:cNvSpPr>
                  <p:nvPr/>
                </p:nvSpPr>
                <p:spPr bwMode="auto">
                  <a:xfrm>
                    <a:off x="2112" y="1872"/>
                    <a:ext cx="0" cy="48"/>
                  </a:xfrm>
                  <a:prstGeom prst="line">
                    <a:avLst/>
                  </a:prstGeom>
                  <a:noFill/>
                  <a:ln w="19050">
                    <a:solidFill>
                      <a:schemeClr val="accent2"/>
                    </a:solidFill>
                    <a:round/>
                    <a:headEnd/>
                    <a:tailEnd/>
                  </a:ln>
                </p:spPr>
                <p:txBody>
                  <a:bodyPr/>
                  <a:lstStyle/>
                  <a:p>
                    <a:endParaRPr lang="en-US"/>
                  </a:p>
                </p:txBody>
              </p:sp>
              <p:sp>
                <p:nvSpPr>
                  <p:cNvPr id="493" name="Line 604"/>
                  <p:cNvSpPr>
                    <a:spLocks noChangeShapeType="1"/>
                  </p:cNvSpPr>
                  <p:nvPr/>
                </p:nvSpPr>
                <p:spPr bwMode="auto">
                  <a:xfrm>
                    <a:off x="2160" y="1872"/>
                    <a:ext cx="0" cy="48"/>
                  </a:xfrm>
                  <a:prstGeom prst="line">
                    <a:avLst/>
                  </a:prstGeom>
                  <a:noFill/>
                  <a:ln w="19050">
                    <a:solidFill>
                      <a:schemeClr val="accent2"/>
                    </a:solidFill>
                    <a:round/>
                    <a:headEnd/>
                    <a:tailEnd/>
                  </a:ln>
                </p:spPr>
                <p:txBody>
                  <a:bodyPr/>
                  <a:lstStyle/>
                  <a:p>
                    <a:endParaRPr lang="en-US"/>
                  </a:p>
                </p:txBody>
              </p:sp>
              <p:sp>
                <p:nvSpPr>
                  <p:cNvPr id="494" name="Line 605"/>
                  <p:cNvSpPr>
                    <a:spLocks noChangeShapeType="1"/>
                  </p:cNvSpPr>
                  <p:nvPr/>
                </p:nvSpPr>
                <p:spPr bwMode="auto">
                  <a:xfrm>
                    <a:off x="2208" y="1872"/>
                    <a:ext cx="0" cy="48"/>
                  </a:xfrm>
                  <a:prstGeom prst="line">
                    <a:avLst/>
                  </a:prstGeom>
                  <a:noFill/>
                  <a:ln w="19050">
                    <a:solidFill>
                      <a:schemeClr val="accent2"/>
                    </a:solidFill>
                    <a:round/>
                    <a:headEnd/>
                    <a:tailEnd/>
                  </a:ln>
                </p:spPr>
                <p:txBody>
                  <a:bodyPr/>
                  <a:lstStyle/>
                  <a:p>
                    <a:endParaRPr lang="en-US"/>
                  </a:p>
                </p:txBody>
              </p:sp>
            </p:grpSp>
            <p:grpSp>
              <p:nvGrpSpPr>
                <p:cNvPr id="418" name="Group 606"/>
                <p:cNvGrpSpPr>
                  <a:grpSpLocks/>
                </p:cNvGrpSpPr>
                <p:nvPr/>
              </p:nvGrpSpPr>
              <p:grpSpPr bwMode="auto">
                <a:xfrm flipV="1">
                  <a:off x="2208" y="2448"/>
                  <a:ext cx="1680" cy="48"/>
                  <a:chOff x="528" y="1872"/>
                  <a:chExt cx="1680" cy="48"/>
                </a:xfrm>
              </p:grpSpPr>
              <p:sp>
                <p:nvSpPr>
                  <p:cNvPr id="419" name="Line 607"/>
                  <p:cNvSpPr>
                    <a:spLocks noChangeShapeType="1"/>
                  </p:cNvSpPr>
                  <p:nvPr/>
                </p:nvSpPr>
                <p:spPr bwMode="auto">
                  <a:xfrm>
                    <a:off x="528" y="1872"/>
                    <a:ext cx="1680" cy="0"/>
                  </a:xfrm>
                  <a:prstGeom prst="line">
                    <a:avLst/>
                  </a:prstGeom>
                  <a:noFill/>
                  <a:ln w="19050">
                    <a:solidFill>
                      <a:schemeClr val="accent2"/>
                    </a:solidFill>
                    <a:round/>
                    <a:headEnd/>
                    <a:tailEnd/>
                  </a:ln>
                </p:spPr>
                <p:txBody>
                  <a:bodyPr/>
                  <a:lstStyle/>
                  <a:p>
                    <a:endParaRPr lang="en-US"/>
                  </a:p>
                </p:txBody>
              </p:sp>
              <p:sp>
                <p:nvSpPr>
                  <p:cNvPr id="420" name="Line 608"/>
                  <p:cNvSpPr>
                    <a:spLocks noChangeShapeType="1"/>
                  </p:cNvSpPr>
                  <p:nvPr/>
                </p:nvSpPr>
                <p:spPr bwMode="auto">
                  <a:xfrm>
                    <a:off x="528" y="1872"/>
                    <a:ext cx="0" cy="48"/>
                  </a:xfrm>
                  <a:prstGeom prst="line">
                    <a:avLst/>
                  </a:prstGeom>
                  <a:noFill/>
                  <a:ln w="19050">
                    <a:solidFill>
                      <a:schemeClr val="accent2"/>
                    </a:solidFill>
                    <a:round/>
                    <a:headEnd/>
                    <a:tailEnd/>
                  </a:ln>
                </p:spPr>
                <p:txBody>
                  <a:bodyPr/>
                  <a:lstStyle/>
                  <a:p>
                    <a:endParaRPr lang="en-US"/>
                  </a:p>
                </p:txBody>
              </p:sp>
              <p:sp>
                <p:nvSpPr>
                  <p:cNvPr id="421" name="Line 609"/>
                  <p:cNvSpPr>
                    <a:spLocks noChangeShapeType="1"/>
                  </p:cNvSpPr>
                  <p:nvPr/>
                </p:nvSpPr>
                <p:spPr bwMode="auto">
                  <a:xfrm>
                    <a:off x="576" y="1872"/>
                    <a:ext cx="0" cy="48"/>
                  </a:xfrm>
                  <a:prstGeom prst="line">
                    <a:avLst/>
                  </a:prstGeom>
                  <a:noFill/>
                  <a:ln w="19050">
                    <a:solidFill>
                      <a:schemeClr val="accent2"/>
                    </a:solidFill>
                    <a:round/>
                    <a:headEnd/>
                    <a:tailEnd/>
                  </a:ln>
                </p:spPr>
                <p:txBody>
                  <a:bodyPr/>
                  <a:lstStyle/>
                  <a:p>
                    <a:endParaRPr lang="en-US"/>
                  </a:p>
                </p:txBody>
              </p:sp>
              <p:sp>
                <p:nvSpPr>
                  <p:cNvPr id="422" name="Line 610"/>
                  <p:cNvSpPr>
                    <a:spLocks noChangeShapeType="1"/>
                  </p:cNvSpPr>
                  <p:nvPr/>
                </p:nvSpPr>
                <p:spPr bwMode="auto">
                  <a:xfrm>
                    <a:off x="624" y="1872"/>
                    <a:ext cx="0" cy="48"/>
                  </a:xfrm>
                  <a:prstGeom prst="line">
                    <a:avLst/>
                  </a:prstGeom>
                  <a:noFill/>
                  <a:ln w="19050">
                    <a:solidFill>
                      <a:schemeClr val="accent2"/>
                    </a:solidFill>
                    <a:round/>
                    <a:headEnd/>
                    <a:tailEnd/>
                  </a:ln>
                </p:spPr>
                <p:txBody>
                  <a:bodyPr/>
                  <a:lstStyle/>
                  <a:p>
                    <a:endParaRPr lang="en-US"/>
                  </a:p>
                </p:txBody>
              </p:sp>
              <p:sp>
                <p:nvSpPr>
                  <p:cNvPr id="423" name="Line 611"/>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424" name="Line 612"/>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425" name="Line 613"/>
                  <p:cNvSpPr>
                    <a:spLocks noChangeShapeType="1"/>
                  </p:cNvSpPr>
                  <p:nvPr/>
                </p:nvSpPr>
                <p:spPr bwMode="auto">
                  <a:xfrm>
                    <a:off x="720" y="1872"/>
                    <a:ext cx="0" cy="48"/>
                  </a:xfrm>
                  <a:prstGeom prst="line">
                    <a:avLst/>
                  </a:prstGeom>
                  <a:noFill/>
                  <a:ln w="19050">
                    <a:solidFill>
                      <a:schemeClr val="accent2"/>
                    </a:solidFill>
                    <a:round/>
                    <a:headEnd/>
                    <a:tailEnd/>
                  </a:ln>
                </p:spPr>
                <p:txBody>
                  <a:bodyPr/>
                  <a:lstStyle/>
                  <a:p>
                    <a:endParaRPr lang="en-US"/>
                  </a:p>
                </p:txBody>
              </p:sp>
              <p:sp>
                <p:nvSpPr>
                  <p:cNvPr id="426" name="Line 614"/>
                  <p:cNvSpPr>
                    <a:spLocks noChangeShapeType="1"/>
                  </p:cNvSpPr>
                  <p:nvPr/>
                </p:nvSpPr>
                <p:spPr bwMode="auto">
                  <a:xfrm>
                    <a:off x="768" y="1872"/>
                    <a:ext cx="0" cy="48"/>
                  </a:xfrm>
                  <a:prstGeom prst="line">
                    <a:avLst/>
                  </a:prstGeom>
                  <a:noFill/>
                  <a:ln w="19050">
                    <a:solidFill>
                      <a:schemeClr val="accent2"/>
                    </a:solidFill>
                    <a:round/>
                    <a:headEnd/>
                    <a:tailEnd/>
                  </a:ln>
                </p:spPr>
                <p:txBody>
                  <a:bodyPr/>
                  <a:lstStyle/>
                  <a:p>
                    <a:endParaRPr lang="en-US"/>
                  </a:p>
                </p:txBody>
              </p:sp>
              <p:sp>
                <p:nvSpPr>
                  <p:cNvPr id="427" name="Line 615"/>
                  <p:cNvSpPr>
                    <a:spLocks noChangeShapeType="1"/>
                  </p:cNvSpPr>
                  <p:nvPr/>
                </p:nvSpPr>
                <p:spPr bwMode="auto">
                  <a:xfrm>
                    <a:off x="864" y="1872"/>
                    <a:ext cx="0" cy="48"/>
                  </a:xfrm>
                  <a:prstGeom prst="line">
                    <a:avLst/>
                  </a:prstGeom>
                  <a:noFill/>
                  <a:ln w="19050">
                    <a:solidFill>
                      <a:schemeClr val="accent2"/>
                    </a:solidFill>
                    <a:round/>
                    <a:headEnd/>
                    <a:tailEnd/>
                  </a:ln>
                </p:spPr>
                <p:txBody>
                  <a:bodyPr/>
                  <a:lstStyle/>
                  <a:p>
                    <a:endParaRPr lang="en-US"/>
                  </a:p>
                </p:txBody>
              </p:sp>
              <p:sp>
                <p:nvSpPr>
                  <p:cNvPr id="428" name="Line 616"/>
                  <p:cNvSpPr>
                    <a:spLocks noChangeShapeType="1"/>
                  </p:cNvSpPr>
                  <p:nvPr/>
                </p:nvSpPr>
                <p:spPr bwMode="auto">
                  <a:xfrm>
                    <a:off x="816" y="1872"/>
                    <a:ext cx="0" cy="48"/>
                  </a:xfrm>
                  <a:prstGeom prst="line">
                    <a:avLst/>
                  </a:prstGeom>
                  <a:noFill/>
                  <a:ln w="19050">
                    <a:solidFill>
                      <a:schemeClr val="accent2"/>
                    </a:solidFill>
                    <a:round/>
                    <a:headEnd/>
                    <a:tailEnd/>
                  </a:ln>
                </p:spPr>
                <p:txBody>
                  <a:bodyPr/>
                  <a:lstStyle/>
                  <a:p>
                    <a:endParaRPr lang="en-US"/>
                  </a:p>
                </p:txBody>
              </p:sp>
              <p:sp>
                <p:nvSpPr>
                  <p:cNvPr id="429" name="Line 617"/>
                  <p:cNvSpPr>
                    <a:spLocks noChangeShapeType="1"/>
                  </p:cNvSpPr>
                  <p:nvPr/>
                </p:nvSpPr>
                <p:spPr bwMode="auto">
                  <a:xfrm>
                    <a:off x="912" y="1872"/>
                    <a:ext cx="0" cy="48"/>
                  </a:xfrm>
                  <a:prstGeom prst="line">
                    <a:avLst/>
                  </a:prstGeom>
                  <a:noFill/>
                  <a:ln w="19050">
                    <a:solidFill>
                      <a:schemeClr val="accent2"/>
                    </a:solidFill>
                    <a:round/>
                    <a:headEnd/>
                    <a:tailEnd/>
                  </a:ln>
                </p:spPr>
                <p:txBody>
                  <a:bodyPr/>
                  <a:lstStyle/>
                  <a:p>
                    <a:endParaRPr lang="en-US"/>
                  </a:p>
                </p:txBody>
              </p:sp>
              <p:sp>
                <p:nvSpPr>
                  <p:cNvPr id="430" name="Line 618"/>
                  <p:cNvSpPr>
                    <a:spLocks noChangeShapeType="1"/>
                  </p:cNvSpPr>
                  <p:nvPr/>
                </p:nvSpPr>
                <p:spPr bwMode="auto">
                  <a:xfrm>
                    <a:off x="960" y="1872"/>
                    <a:ext cx="0" cy="48"/>
                  </a:xfrm>
                  <a:prstGeom prst="line">
                    <a:avLst/>
                  </a:prstGeom>
                  <a:noFill/>
                  <a:ln w="19050">
                    <a:solidFill>
                      <a:schemeClr val="accent2"/>
                    </a:solidFill>
                    <a:round/>
                    <a:headEnd/>
                    <a:tailEnd/>
                  </a:ln>
                </p:spPr>
                <p:txBody>
                  <a:bodyPr/>
                  <a:lstStyle/>
                  <a:p>
                    <a:endParaRPr lang="en-US"/>
                  </a:p>
                </p:txBody>
              </p:sp>
              <p:sp>
                <p:nvSpPr>
                  <p:cNvPr id="431" name="Line 619"/>
                  <p:cNvSpPr>
                    <a:spLocks noChangeShapeType="1"/>
                  </p:cNvSpPr>
                  <p:nvPr/>
                </p:nvSpPr>
                <p:spPr bwMode="auto">
                  <a:xfrm>
                    <a:off x="1008" y="1872"/>
                    <a:ext cx="0" cy="48"/>
                  </a:xfrm>
                  <a:prstGeom prst="line">
                    <a:avLst/>
                  </a:prstGeom>
                  <a:noFill/>
                  <a:ln w="19050">
                    <a:solidFill>
                      <a:schemeClr val="accent2"/>
                    </a:solidFill>
                    <a:round/>
                    <a:headEnd/>
                    <a:tailEnd/>
                  </a:ln>
                </p:spPr>
                <p:txBody>
                  <a:bodyPr/>
                  <a:lstStyle/>
                  <a:p>
                    <a:endParaRPr lang="en-US"/>
                  </a:p>
                </p:txBody>
              </p:sp>
              <p:sp>
                <p:nvSpPr>
                  <p:cNvPr id="432" name="Line 620"/>
                  <p:cNvSpPr>
                    <a:spLocks noChangeShapeType="1"/>
                  </p:cNvSpPr>
                  <p:nvPr/>
                </p:nvSpPr>
                <p:spPr bwMode="auto">
                  <a:xfrm>
                    <a:off x="1056" y="1872"/>
                    <a:ext cx="0" cy="48"/>
                  </a:xfrm>
                  <a:prstGeom prst="line">
                    <a:avLst/>
                  </a:prstGeom>
                  <a:noFill/>
                  <a:ln w="19050">
                    <a:solidFill>
                      <a:schemeClr val="accent2"/>
                    </a:solidFill>
                    <a:round/>
                    <a:headEnd/>
                    <a:tailEnd/>
                  </a:ln>
                </p:spPr>
                <p:txBody>
                  <a:bodyPr/>
                  <a:lstStyle/>
                  <a:p>
                    <a:endParaRPr lang="en-US"/>
                  </a:p>
                </p:txBody>
              </p:sp>
              <p:sp>
                <p:nvSpPr>
                  <p:cNvPr id="433" name="Line 621"/>
                  <p:cNvSpPr>
                    <a:spLocks noChangeShapeType="1"/>
                  </p:cNvSpPr>
                  <p:nvPr/>
                </p:nvSpPr>
                <p:spPr bwMode="auto">
                  <a:xfrm>
                    <a:off x="1104" y="1872"/>
                    <a:ext cx="0" cy="48"/>
                  </a:xfrm>
                  <a:prstGeom prst="line">
                    <a:avLst/>
                  </a:prstGeom>
                  <a:noFill/>
                  <a:ln w="19050">
                    <a:solidFill>
                      <a:schemeClr val="accent2"/>
                    </a:solidFill>
                    <a:round/>
                    <a:headEnd/>
                    <a:tailEnd/>
                  </a:ln>
                </p:spPr>
                <p:txBody>
                  <a:bodyPr/>
                  <a:lstStyle/>
                  <a:p>
                    <a:endParaRPr lang="en-US"/>
                  </a:p>
                </p:txBody>
              </p:sp>
              <p:sp>
                <p:nvSpPr>
                  <p:cNvPr id="434" name="Line 622"/>
                  <p:cNvSpPr>
                    <a:spLocks noChangeShapeType="1"/>
                  </p:cNvSpPr>
                  <p:nvPr/>
                </p:nvSpPr>
                <p:spPr bwMode="auto">
                  <a:xfrm>
                    <a:off x="1152" y="1872"/>
                    <a:ext cx="0" cy="48"/>
                  </a:xfrm>
                  <a:prstGeom prst="line">
                    <a:avLst/>
                  </a:prstGeom>
                  <a:noFill/>
                  <a:ln w="19050">
                    <a:solidFill>
                      <a:schemeClr val="accent2"/>
                    </a:solidFill>
                    <a:round/>
                    <a:headEnd/>
                    <a:tailEnd/>
                  </a:ln>
                </p:spPr>
                <p:txBody>
                  <a:bodyPr/>
                  <a:lstStyle/>
                  <a:p>
                    <a:endParaRPr lang="en-US"/>
                  </a:p>
                </p:txBody>
              </p:sp>
              <p:sp>
                <p:nvSpPr>
                  <p:cNvPr id="435" name="Line 623"/>
                  <p:cNvSpPr>
                    <a:spLocks noChangeShapeType="1"/>
                  </p:cNvSpPr>
                  <p:nvPr/>
                </p:nvSpPr>
                <p:spPr bwMode="auto">
                  <a:xfrm>
                    <a:off x="1200" y="1872"/>
                    <a:ext cx="0" cy="48"/>
                  </a:xfrm>
                  <a:prstGeom prst="line">
                    <a:avLst/>
                  </a:prstGeom>
                  <a:noFill/>
                  <a:ln w="19050">
                    <a:solidFill>
                      <a:schemeClr val="accent2"/>
                    </a:solidFill>
                    <a:round/>
                    <a:headEnd/>
                    <a:tailEnd/>
                  </a:ln>
                </p:spPr>
                <p:txBody>
                  <a:bodyPr/>
                  <a:lstStyle/>
                  <a:p>
                    <a:endParaRPr lang="en-US"/>
                  </a:p>
                </p:txBody>
              </p:sp>
              <p:sp>
                <p:nvSpPr>
                  <p:cNvPr id="436" name="Line 624"/>
                  <p:cNvSpPr>
                    <a:spLocks noChangeShapeType="1"/>
                  </p:cNvSpPr>
                  <p:nvPr/>
                </p:nvSpPr>
                <p:spPr bwMode="auto">
                  <a:xfrm>
                    <a:off x="1248" y="1872"/>
                    <a:ext cx="0" cy="48"/>
                  </a:xfrm>
                  <a:prstGeom prst="line">
                    <a:avLst/>
                  </a:prstGeom>
                  <a:noFill/>
                  <a:ln w="19050">
                    <a:solidFill>
                      <a:schemeClr val="accent2"/>
                    </a:solidFill>
                    <a:round/>
                    <a:headEnd/>
                    <a:tailEnd/>
                  </a:ln>
                </p:spPr>
                <p:txBody>
                  <a:bodyPr/>
                  <a:lstStyle/>
                  <a:p>
                    <a:endParaRPr lang="en-US"/>
                  </a:p>
                </p:txBody>
              </p:sp>
              <p:sp>
                <p:nvSpPr>
                  <p:cNvPr id="437" name="Line 625"/>
                  <p:cNvSpPr>
                    <a:spLocks noChangeShapeType="1"/>
                  </p:cNvSpPr>
                  <p:nvPr/>
                </p:nvSpPr>
                <p:spPr bwMode="auto">
                  <a:xfrm>
                    <a:off x="1296" y="1872"/>
                    <a:ext cx="0" cy="48"/>
                  </a:xfrm>
                  <a:prstGeom prst="line">
                    <a:avLst/>
                  </a:prstGeom>
                  <a:noFill/>
                  <a:ln w="19050">
                    <a:solidFill>
                      <a:schemeClr val="accent2"/>
                    </a:solidFill>
                    <a:round/>
                    <a:headEnd/>
                    <a:tailEnd/>
                  </a:ln>
                </p:spPr>
                <p:txBody>
                  <a:bodyPr/>
                  <a:lstStyle/>
                  <a:p>
                    <a:endParaRPr lang="en-US"/>
                  </a:p>
                </p:txBody>
              </p:sp>
              <p:sp>
                <p:nvSpPr>
                  <p:cNvPr id="438" name="Line 626"/>
                  <p:cNvSpPr>
                    <a:spLocks noChangeShapeType="1"/>
                  </p:cNvSpPr>
                  <p:nvPr/>
                </p:nvSpPr>
                <p:spPr bwMode="auto">
                  <a:xfrm>
                    <a:off x="1344" y="1872"/>
                    <a:ext cx="0" cy="48"/>
                  </a:xfrm>
                  <a:prstGeom prst="line">
                    <a:avLst/>
                  </a:prstGeom>
                  <a:noFill/>
                  <a:ln w="19050">
                    <a:solidFill>
                      <a:schemeClr val="accent2"/>
                    </a:solidFill>
                    <a:round/>
                    <a:headEnd/>
                    <a:tailEnd/>
                  </a:ln>
                </p:spPr>
                <p:txBody>
                  <a:bodyPr/>
                  <a:lstStyle/>
                  <a:p>
                    <a:endParaRPr lang="en-US"/>
                  </a:p>
                </p:txBody>
              </p:sp>
              <p:sp>
                <p:nvSpPr>
                  <p:cNvPr id="439" name="Line 627"/>
                  <p:cNvSpPr>
                    <a:spLocks noChangeShapeType="1"/>
                  </p:cNvSpPr>
                  <p:nvPr/>
                </p:nvSpPr>
                <p:spPr bwMode="auto">
                  <a:xfrm>
                    <a:off x="1392" y="1872"/>
                    <a:ext cx="0" cy="48"/>
                  </a:xfrm>
                  <a:prstGeom prst="line">
                    <a:avLst/>
                  </a:prstGeom>
                  <a:noFill/>
                  <a:ln w="19050">
                    <a:solidFill>
                      <a:schemeClr val="accent2"/>
                    </a:solidFill>
                    <a:round/>
                    <a:headEnd/>
                    <a:tailEnd/>
                  </a:ln>
                </p:spPr>
                <p:txBody>
                  <a:bodyPr/>
                  <a:lstStyle/>
                  <a:p>
                    <a:endParaRPr lang="en-US"/>
                  </a:p>
                </p:txBody>
              </p:sp>
              <p:sp>
                <p:nvSpPr>
                  <p:cNvPr id="440" name="Line 628"/>
                  <p:cNvSpPr>
                    <a:spLocks noChangeShapeType="1"/>
                  </p:cNvSpPr>
                  <p:nvPr/>
                </p:nvSpPr>
                <p:spPr bwMode="auto">
                  <a:xfrm>
                    <a:off x="1440" y="1872"/>
                    <a:ext cx="0" cy="48"/>
                  </a:xfrm>
                  <a:prstGeom prst="line">
                    <a:avLst/>
                  </a:prstGeom>
                  <a:noFill/>
                  <a:ln w="19050">
                    <a:solidFill>
                      <a:schemeClr val="accent2"/>
                    </a:solidFill>
                    <a:round/>
                    <a:headEnd/>
                    <a:tailEnd/>
                  </a:ln>
                </p:spPr>
                <p:txBody>
                  <a:bodyPr/>
                  <a:lstStyle/>
                  <a:p>
                    <a:endParaRPr lang="en-US"/>
                  </a:p>
                </p:txBody>
              </p:sp>
              <p:sp>
                <p:nvSpPr>
                  <p:cNvPr id="441" name="Line 629"/>
                  <p:cNvSpPr>
                    <a:spLocks noChangeShapeType="1"/>
                  </p:cNvSpPr>
                  <p:nvPr/>
                </p:nvSpPr>
                <p:spPr bwMode="auto">
                  <a:xfrm>
                    <a:off x="1488" y="1872"/>
                    <a:ext cx="0" cy="48"/>
                  </a:xfrm>
                  <a:prstGeom prst="line">
                    <a:avLst/>
                  </a:prstGeom>
                  <a:noFill/>
                  <a:ln w="19050">
                    <a:solidFill>
                      <a:schemeClr val="accent2"/>
                    </a:solidFill>
                    <a:round/>
                    <a:headEnd/>
                    <a:tailEnd/>
                  </a:ln>
                </p:spPr>
                <p:txBody>
                  <a:bodyPr/>
                  <a:lstStyle/>
                  <a:p>
                    <a:endParaRPr lang="en-US"/>
                  </a:p>
                </p:txBody>
              </p:sp>
              <p:sp>
                <p:nvSpPr>
                  <p:cNvPr id="442" name="Line 630"/>
                  <p:cNvSpPr>
                    <a:spLocks noChangeShapeType="1"/>
                  </p:cNvSpPr>
                  <p:nvPr/>
                </p:nvSpPr>
                <p:spPr bwMode="auto">
                  <a:xfrm>
                    <a:off x="1536" y="1872"/>
                    <a:ext cx="0" cy="48"/>
                  </a:xfrm>
                  <a:prstGeom prst="line">
                    <a:avLst/>
                  </a:prstGeom>
                  <a:noFill/>
                  <a:ln w="19050">
                    <a:solidFill>
                      <a:schemeClr val="accent2"/>
                    </a:solidFill>
                    <a:round/>
                    <a:headEnd/>
                    <a:tailEnd/>
                  </a:ln>
                </p:spPr>
                <p:txBody>
                  <a:bodyPr/>
                  <a:lstStyle/>
                  <a:p>
                    <a:endParaRPr lang="en-US"/>
                  </a:p>
                </p:txBody>
              </p:sp>
              <p:sp>
                <p:nvSpPr>
                  <p:cNvPr id="443" name="Line 631"/>
                  <p:cNvSpPr>
                    <a:spLocks noChangeShapeType="1"/>
                  </p:cNvSpPr>
                  <p:nvPr/>
                </p:nvSpPr>
                <p:spPr bwMode="auto">
                  <a:xfrm>
                    <a:off x="1584" y="1872"/>
                    <a:ext cx="0" cy="48"/>
                  </a:xfrm>
                  <a:prstGeom prst="line">
                    <a:avLst/>
                  </a:prstGeom>
                  <a:noFill/>
                  <a:ln w="19050">
                    <a:solidFill>
                      <a:schemeClr val="accent2"/>
                    </a:solidFill>
                    <a:round/>
                    <a:headEnd/>
                    <a:tailEnd/>
                  </a:ln>
                </p:spPr>
                <p:txBody>
                  <a:bodyPr/>
                  <a:lstStyle/>
                  <a:p>
                    <a:endParaRPr lang="en-US"/>
                  </a:p>
                </p:txBody>
              </p:sp>
              <p:sp>
                <p:nvSpPr>
                  <p:cNvPr id="444" name="Line 632"/>
                  <p:cNvSpPr>
                    <a:spLocks noChangeShapeType="1"/>
                  </p:cNvSpPr>
                  <p:nvPr/>
                </p:nvSpPr>
                <p:spPr bwMode="auto">
                  <a:xfrm>
                    <a:off x="1632" y="1872"/>
                    <a:ext cx="0" cy="48"/>
                  </a:xfrm>
                  <a:prstGeom prst="line">
                    <a:avLst/>
                  </a:prstGeom>
                  <a:noFill/>
                  <a:ln w="19050">
                    <a:solidFill>
                      <a:schemeClr val="accent2"/>
                    </a:solidFill>
                    <a:round/>
                    <a:headEnd/>
                    <a:tailEnd/>
                  </a:ln>
                </p:spPr>
                <p:txBody>
                  <a:bodyPr/>
                  <a:lstStyle/>
                  <a:p>
                    <a:endParaRPr lang="en-US"/>
                  </a:p>
                </p:txBody>
              </p:sp>
              <p:sp>
                <p:nvSpPr>
                  <p:cNvPr id="445" name="Line 633"/>
                  <p:cNvSpPr>
                    <a:spLocks noChangeShapeType="1"/>
                  </p:cNvSpPr>
                  <p:nvPr/>
                </p:nvSpPr>
                <p:spPr bwMode="auto">
                  <a:xfrm>
                    <a:off x="1680" y="1872"/>
                    <a:ext cx="0" cy="48"/>
                  </a:xfrm>
                  <a:prstGeom prst="line">
                    <a:avLst/>
                  </a:prstGeom>
                  <a:noFill/>
                  <a:ln w="19050">
                    <a:solidFill>
                      <a:schemeClr val="accent2"/>
                    </a:solidFill>
                    <a:round/>
                    <a:headEnd/>
                    <a:tailEnd/>
                  </a:ln>
                </p:spPr>
                <p:txBody>
                  <a:bodyPr/>
                  <a:lstStyle/>
                  <a:p>
                    <a:endParaRPr lang="en-US"/>
                  </a:p>
                </p:txBody>
              </p:sp>
              <p:sp>
                <p:nvSpPr>
                  <p:cNvPr id="446" name="Line 634"/>
                  <p:cNvSpPr>
                    <a:spLocks noChangeShapeType="1"/>
                  </p:cNvSpPr>
                  <p:nvPr/>
                </p:nvSpPr>
                <p:spPr bwMode="auto">
                  <a:xfrm>
                    <a:off x="1728" y="1872"/>
                    <a:ext cx="0" cy="48"/>
                  </a:xfrm>
                  <a:prstGeom prst="line">
                    <a:avLst/>
                  </a:prstGeom>
                  <a:noFill/>
                  <a:ln w="19050">
                    <a:solidFill>
                      <a:schemeClr val="accent2"/>
                    </a:solidFill>
                    <a:round/>
                    <a:headEnd/>
                    <a:tailEnd/>
                  </a:ln>
                </p:spPr>
                <p:txBody>
                  <a:bodyPr/>
                  <a:lstStyle/>
                  <a:p>
                    <a:endParaRPr lang="en-US"/>
                  </a:p>
                </p:txBody>
              </p:sp>
              <p:sp>
                <p:nvSpPr>
                  <p:cNvPr id="447" name="Line 635"/>
                  <p:cNvSpPr>
                    <a:spLocks noChangeShapeType="1"/>
                  </p:cNvSpPr>
                  <p:nvPr/>
                </p:nvSpPr>
                <p:spPr bwMode="auto">
                  <a:xfrm>
                    <a:off x="1776" y="1872"/>
                    <a:ext cx="0" cy="48"/>
                  </a:xfrm>
                  <a:prstGeom prst="line">
                    <a:avLst/>
                  </a:prstGeom>
                  <a:noFill/>
                  <a:ln w="19050">
                    <a:solidFill>
                      <a:schemeClr val="accent2"/>
                    </a:solidFill>
                    <a:round/>
                    <a:headEnd/>
                    <a:tailEnd/>
                  </a:ln>
                </p:spPr>
                <p:txBody>
                  <a:bodyPr/>
                  <a:lstStyle/>
                  <a:p>
                    <a:endParaRPr lang="en-US"/>
                  </a:p>
                </p:txBody>
              </p:sp>
              <p:sp>
                <p:nvSpPr>
                  <p:cNvPr id="448" name="Line 636"/>
                  <p:cNvSpPr>
                    <a:spLocks noChangeShapeType="1"/>
                  </p:cNvSpPr>
                  <p:nvPr/>
                </p:nvSpPr>
                <p:spPr bwMode="auto">
                  <a:xfrm>
                    <a:off x="1824" y="1872"/>
                    <a:ext cx="0" cy="48"/>
                  </a:xfrm>
                  <a:prstGeom prst="line">
                    <a:avLst/>
                  </a:prstGeom>
                  <a:noFill/>
                  <a:ln w="19050">
                    <a:solidFill>
                      <a:schemeClr val="accent2"/>
                    </a:solidFill>
                    <a:round/>
                    <a:headEnd/>
                    <a:tailEnd/>
                  </a:ln>
                </p:spPr>
                <p:txBody>
                  <a:bodyPr/>
                  <a:lstStyle/>
                  <a:p>
                    <a:endParaRPr lang="en-US"/>
                  </a:p>
                </p:txBody>
              </p:sp>
              <p:sp>
                <p:nvSpPr>
                  <p:cNvPr id="449" name="Line 637"/>
                  <p:cNvSpPr>
                    <a:spLocks noChangeShapeType="1"/>
                  </p:cNvSpPr>
                  <p:nvPr/>
                </p:nvSpPr>
                <p:spPr bwMode="auto">
                  <a:xfrm>
                    <a:off x="1872" y="1872"/>
                    <a:ext cx="0" cy="48"/>
                  </a:xfrm>
                  <a:prstGeom prst="line">
                    <a:avLst/>
                  </a:prstGeom>
                  <a:noFill/>
                  <a:ln w="19050">
                    <a:solidFill>
                      <a:schemeClr val="accent2"/>
                    </a:solidFill>
                    <a:round/>
                    <a:headEnd/>
                    <a:tailEnd/>
                  </a:ln>
                </p:spPr>
                <p:txBody>
                  <a:bodyPr/>
                  <a:lstStyle/>
                  <a:p>
                    <a:endParaRPr lang="en-US"/>
                  </a:p>
                </p:txBody>
              </p:sp>
              <p:sp>
                <p:nvSpPr>
                  <p:cNvPr id="450" name="Line 638"/>
                  <p:cNvSpPr>
                    <a:spLocks noChangeShapeType="1"/>
                  </p:cNvSpPr>
                  <p:nvPr/>
                </p:nvSpPr>
                <p:spPr bwMode="auto">
                  <a:xfrm>
                    <a:off x="1920" y="1872"/>
                    <a:ext cx="0" cy="48"/>
                  </a:xfrm>
                  <a:prstGeom prst="line">
                    <a:avLst/>
                  </a:prstGeom>
                  <a:noFill/>
                  <a:ln w="19050">
                    <a:solidFill>
                      <a:schemeClr val="accent2"/>
                    </a:solidFill>
                    <a:round/>
                    <a:headEnd/>
                    <a:tailEnd/>
                  </a:ln>
                </p:spPr>
                <p:txBody>
                  <a:bodyPr/>
                  <a:lstStyle/>
                  <a:p>
                    <a:endParaRPr lang="en-US"/>
                  </a:p>
                </p:txBody>
              </p:sp>
              <p:sp>
                <p:nvSpPr>
                  <p:cNvPr id="451" name="Line 639"/>
                  <p:cNvSpPr>
                    <a:spLocks noChangeShapeType="1"/>
                  </p:cNvSpPr>
                  <p:nvPr/>
                </p:nvSpPr>
                <p:spPr bwMode="auto">
                  <a:xfrm>
                    <a:off x="1968" y="1872"/>
                    <a:ext cx="0" cy="48"/>
                  </a:xfrm>
                  <a:prstGeom prst="line">
                    <a:avLst/>
                  </a:prstGeom>
                  <a:noFill/>
                  <a:ln w="19050">
                    <a:solidFill>
                      <a:schemeClr val="accent2"/>
                    </a:solidFill>
                    <a:round/>
                    <a:headEnd/>
                    <a:tailEnd/>
                  </a:ln>
                </p:spPr>
                <p:txBody>
                  <a:bodyPr/>
                  <a:lstStyle/>
                  <a:p>
                    <a:endParaRPr lang="en-US"/>
                  </a:p>
                </p:txBody>
              </p:sp>
              <p:sp>
                <p:nvSpPr>
                  <p:cNvPr id="452" name="Line 640"/>
                  <p:cNvSpPr>
                    <a:spLocks noChangeShapeType="1"/>
                  </p:cNvSpPr>
                  <p:nvPr/>
                </p:nvSpPr>
                <p:spPr bwMode="auto">
                  <a:xfrm>
                    <a:off x="2016" y="1872"/>
                    <a:ext cx="0" cy="48"/>
                  </a:xfrm>
                  <a:prstGeom prst="line">
                    <a:avLst/>
                  </a:prstGeom>
                  <a:noFill/>
                  <a:ln w="19050">
                    <a:solidFill>
                      <a:schemeClr val="accent2"/>
                    </a:solidFill>
                    <a:round/>
                    <a:headEnd/>
                    <a:tailEnd/>
                  </a:ln>
                </p:spPr>
                <p:txBody>
                  <a:bodyPr/>
                  <a:lstStyle/>
                  <a:p>
                    <a:endParaRPr lang="en-US"/>
                  </a:p>
                </p:txBody>
              </p:sp>
              <p:sp>
                <p:nvSpPr>
                  <p:cNvPr id="453" name="Line 641"/>
                  <p:cNvSpPr>
                    <a:spLocks noChangeShapeType="1"/>
                  </p:cNvSpPr>
                  <p:nvPr/>
                </p:nvSpPr>
                <p:spPr bwMode="auto">
                  <a:xfrm>
                    <a:off x="2064" y="1872"/>
                    <a:ext cx="0" cy="48"/>
                  </a:xfrm>
                  <a:prstGeom prst="line">
                    <a:avLst/>
                  </a:prstGeom>
                  <a:noFill/>
                  <a:ln w="19050">
                    <a:solidFill>
                      <a:schemeClr val="accent2"/>
                    </a:solidFill>
                    <a:round/>
                    <a:headEnd/>
                    <a:tailEnd/>
                  </a:ln>
                </p:spPr>
                <p:txBody>
                  <a:bodyPr/>
                  <a:lstStyle/>
                  <a:p>
                    <a:endParaRPr lang="en-US"/>
                  </a:p>
                </p:txBody>
              </p:sp>
              <p:sp>
                <p:nvSpPr>
                  <p:cNvPr id="454" name="Line 642"/>
                  <p:cNvSpPr>
                    <a:spLocks noChangeShapeType="1"/>
                  </p:cNvSpPr>
                  <p:nvPr/>
                </p:nvSpPr>
                <p:spPr bwMode="auto">
                  <a:xfrm>
                    <a:off x="2112" y="1872"/>
                    <a:ext cx="0" cy="48"/>
                  </a:xfrm>
                  <a:prstGeom prst="line">
                    <a:avLst/>
                  </a:prstGeom>
                  <a:noFill/>
                  <a:ln w="19050">
                    <a:solidFill>
                      <a:schemeClr val="accent2"/>
                    </a:solidFill>
                    <a:round/>
                    <a:headEnd/>
                    <a:tailEnd/>
                  </a:ln>
                </p:spPr>
                <p:txBody>
                  <a:bodyPr/>
                  <a:lstStyle/>
                  <a:p>
                    <a:endParaRPr lang="en-US"/>
                  </a:p>
                </p:txBody>
              </p:sp>
              <p:sp>
                <p:nvSpPr>
                  <p:cNvPr id="455" name="Line 643"/>
                  <p:cNvSpPr>
                    <a:spLocks noChangeShapeType="1"/>
                  </p:cNvSpPr>
                  <p:nvPr/>
                </p:nvSpPr>
                <p:spPr bwMode="auto">
                  <a:xfrm>
                    <a:off x="2160" y="1872"/>
                    <a:ext cx="0" cy="48"/>
                  </a:xfrm>
                  <a:prstGeom prst="line">
                    <a:avLst/>
                  </a:prstGeom>
                  <a:noFill/>
                  <a:ln w="19050">
                    <a:solidFill>
                      <a:schemeClr val="accent2"/>
                    </a:solidFill>
                    <a:round/>
                    <a:headEnd/>
                    <a:tailEnd/>
                  </a:ln>
                </p:spPr>
                <p:txBody>
                  <a:bodyPr/>
                  <a:lstStyle/>
                  <a:p>
                    <a:endParaRPr lang="en-US"/>
                  </a:p>
                </p:txBody>
              </p:sp>
              <p:sp>
                <p:nvSpPr>
                  <p:cNvPr id="456" name="Line 644"/>
                  <p:cNvSpPr>
                    <a:spLocks noChangeShapeType="1"/>
                  </p:cNvSpPr>
                  <p:nvPr/>
                </p:nvSpPr>
                <p:spPr bwMode="auto">
                  <a:xfrm>
                    <a:off x="2208" y="1872"/>
                    <a:ext cx="0" cy="48"/>
                  </a:xfrm>
                  <a:prstGeom prst="line">
                    <a:avLst/>
                  </a:prstGeom>
                  <a:noFill/>
                  <a:ln w="19050">
                    <a:solidFill>
                      <a:schemeClr val="accent2"/>
                    </a:solidFill>
                    <a:round/>
                    <a:headEnd/>
                    <a:tailEnd/>
                  </a:ln>
                </p:spPr>
                <p:txBody>
                  <a:bodyPr/>
                  <a:lstStyle/>
                  <a:p>
                    <a:endParaRPr lang="en-US"/>
                  </a:p>
                </p:txBody>
              </p:sp>
            </p:grpSp>
          </p:grpSp>
        </p:grpSp>
        <p:grpSp>
          <p:nvGrpSpPr>
            <p:cNvPr id="255" name="Group 645"/>
            <p:cNvGrpSpPr>
              <a:grpSpLocks/>
            </p:cNvGrpSpPr>
            <p:nvPr/>
          </p:nvGrpSpPr>
          <p:grpSpPr bwMode="auto">
            <a:xfrm>
              <a:off x="566738" y="4256088"/>
              <a:ext cx="5334000" cy="76200"/>
              <a:chOff x="528" y="1872"/>
              <a:chExt cx="3360" cy="48"/>
            </a:xfrm>
          </p:grpSpPr>
          <p:grpSp>
            <p:nvGrpSpPr>
              <p:cNvPr id="335" name="Group 646"/>
              <p:cNvGrpSpPr>
                <a:grpSpLocks/>
              </p:cNvGrpSpPr>
              <p:nvPr/>
            </p:nvGrpSpPr>
            <p:grpSpPr bwMode="auto">
              <a:xfrm>
                <a:off x="528" y="1872"/>
                <a:ext cx="1680" cy="48"/>
                <a:chOff x="528" y="1872"/>
                <a:chExt cx="1680" cy="48"/>
              </a:xfrm>
            </p:grpSpPr>
            <p:sp>
              <p:nvSpPr>
                <p:cNvPr id="375" name="Line 647"/>
                <p:cNvSpPr>
                  <a:spLocks noChangeShapeType="1"/>
                </p:cNvSpPr>
                <p:nvPr/>
              </p:nvSpPr>
              <p:spPr bwMode="auto">
                <a:xfrm>
                  <a:off x="528" y="1872"/>
                  <a:ext cx="1680" cy="0"/>
                </a:xfrm>
                <a:prstGeom prst="line">
                  <a:avLst/>
                </a:prstGeom>
                <a:noFill/>
                <a:ln w="19050">
                  <a:solidFill>
                    <a:schemeClr val="tx1"/>
                  </a:solidFill>
                  <a:round/>
                  <a:headEnd/>
                  <a:tailEnd/>
                </a:ln>
              </p:spPr>
              <p:txBody>
                <a:bodyPr/>
                <a:lstStyle/>
                <a:p>
                  <a:endParaRPr lang="en-US"/>
                </a:p>
              </p:txBody>
            </p:sp>
            <p:sp>
              <p:nvSpPr>
                <p:cNvPr id="376" name="Line 648"/>
                <p:cNvSpPr>
                  <a:spLocks noChangeShapeType="1"/>
                </p:cNvSpPr>
                <p:nvPr/>
              </p:nvSpPr>
              <p:spPr bwMode="auto">
                <a:xfrm>
                  <a:off x="528" y="1872"/>
                  <a:ext cx="0" cy="48"/>
                </a:xfrm>
                <a:prstGeom prst="line">
                  <a:avLst/>
                </a:prstGeom>
                <a:noFill/>
                <a:ln w="19050">
                  <a:solidFill>
                    <a:schemeClr val="tx1"/>
                  </a:solidFill>
                  <a:round/>
                  <a:headEnd/>
                  <a:tailEnd/>
                </a:ln>
              </p:spPr>
              <p:txBody>
                <a:bodyPr/>
                <a:lstStyle/>
                <a:p>
                  <a:endParaRPr lang="en-US"/>
                </a:p>
              </p:txBody>
            </p:sp>
            <p:sp>
              <p:nvSpPr>
                <p:cNvPr id="377" name="Line 649"/>
                <p:cNvSpPr>
                  <a:spLocks noChangeShapeType="1"/>
                </p:cNvSpPr>
                <p:nvPr/>
              </p:nvSpPr>
              <p:spPr bwMode="auto">
                <a:xfrm>
                  <a:off x="576" y="1872"/>
                  <a:ext cx="0" cy="48"/>
                </a:xfrm>
                <a:prstGeom prst="line">
                  <a:avLst/>
                </a:prstGeom>
                <a:noFill/>
                <a:ln w="19050">
                  <a:solidFill>
                    <a:schemeClr val="tx1"/>
                  </a:solidFill>
                  <a:round/>
                  <a:headEnd/>
                  <a:tailEnd/>
                </a:ln>
              </p:spPr>
              <p:txBody>
                <a:bodyPr/>
                <a:lstStyle/>
                <a:p>
                  <a:endParaRPr lang="en-US"/>
                </a:p>
              </p:txBody>
            </p:sp>
            <p:sp>
              <p:nvSpPr>
                <p:cNvPr id="378" name="Line 650"/>
                <p:cNvSpPr>
                  <a:spLocks noChangeShapeType="1"/>
                </p:cNvSpPr>
                <p:nvPr/>
              </p:nvSpPr>
              <p:spPr bwMode="auto">
                <a:xfrm>
                  <a:off x="624" y="1872"/>
                  <a:ext cx="0" cy="48"/>
                </a:xfrm>
                <a:prstGeom prst="line">
                  <a:avLst/>
                </a:prstGeom>
                <a:noFill/>
                <a:ln w="19050">
                  <a:solidFill>
                    <a:schemeClr val="tx1"/>
                  </a:solidFill>
                  <a:round/>
                  <a:headEnd/>
                  <a:tailEnd/>
                </a:ln>
              </p:spPr>
              <p:txBody>
                <a:bodyPr/>
                <a:lstStyle/>
                <a:p>
                  <a:endParaRPr lang="en-US"/>
                </a:p>
              </p:txBody>
            </p:sp>
            <p:sp>
              <p:nvSpPr>
                <p:cNvPr id="379" name="Line 651"/>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380" name="Line 652"/>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381" name="Line 653"/>
                <p:cNvSpPr>
                  <a:spLocks noChangeShapeType="1"/>
                </p:cNvSpPr>
                <p:nvPr/>
              </p:nvSpPr>
              <p:spPr bwMode="auto">
                <a:xfrm>
                  <a:off x="720" y="1872"/>
                  <a:ext cx="0" cy="48"/>
                </a:xfrm>
                <a:prstGeom prst="line">
                  <a:avLst/>
                </a:prstGeom>
                <a:noFill/>
                <a:ln w="19050">
                  <a:solidFill>
                    <a:schemeClr val="tx1"/>
                  </a:solidFill>
                  <a:round/>
                  <a:headEnd/>
                  <a:tailEnd/>
                </a:ln>
              </p:spPr>
              <p:txBody>
                <a:bodyPr/>
                <a:lstStyle/>
                <a:p>
                  <a:endParaRPr lang="en-US"/>
                </a:p>
              </p:txBody>
            </p:sp>
            <p:sp>
              <p:nvSpPr>
                <p:cNvPr id="382" name="Line 654"/>
                <p:cNvSpPr>
                  <a:spLocks noChangeShapeType="1"/>
                </p:cNvSpPr>
                <p:nvPr/>
              </p:nvSpPr>
              <p:spPr bwMode="auto">
                <a:xfrm>
                  <a:off x="768" y="1872"/>
                  <a:ext cx="0" cy="48"/>
                </a:xfrm>
                <a:prstGeom prst="line">
                  <a:avLst/>
                </a:prstGeom>
                <a:noFill/>
                <a:ln w="19050">
                  <a:solidFill>
                    <a:schemeClr val="tx1"/>
                  </a:solidFill>
                  <a:round/>
                  <a:headEnd/>
                  <a:tailEnd/>
                </a:ln>
              </p:spPr>
              <p:txBody>
                <a:bodyPr/>
                <a:lstStyle/>
                <a:p>
                  <a:endParaRPr lang="en-US"/>
                </a:p>
              </p:txBody>
            </p:sp>
            <p:sp>
              <p:nvSpPr>
                <p:cNvPr id="383" name="Line 655"/>
                <p:cNvSpPr>
                  <a:spLocks noChangeShapeType="1"/>
                </p:cNvSpPr>
                <p:nvPr/>
              </p:nvSpPr>
              <p:spPr bwMode="auto">
                <a:xfrm>
                  <a:off x="864" y="1872"/>
                  <a:ext cx="0" cy="48"/>
                </a:xfrm>
                <a:prstGeom prst="line">
                  <a:avLst/>
                </a:prstGeom>
                <a:noFill/>
                <a:ln w="19050">
                  <a:solidFill>
                    <a:schemeClr val="tx1"/>
                  </a:solidFill>
                  <a:round/>
                  <a:headEnd/>
                  <a:tailEnd/>
                </a:ln>
              </p:spPr>
              <p:txBody>
                <a:bodyPr/>
                <a:lstStyle/>
                <a:p>
                  <a:endParaRPr lang="en-US"/>
                </a:p>
              </p:txBody>
            </p:sp>
            <p:sp>
              <p:nvSpPr>
                <p:cNvPr id="384" name="Line 656"/>
                <p:cNvSpPr>
                  <a:spLocks noChangeShapeType="1"/>
                </p:cNvSpPr>
                <p:nvPr/>
              </p:nvSpPr>
              <p:spPr bwMode="auto">
                <a:xfrm>
                  <a:off x="816" y="1872"/>
                  <a:ext cx="0" cy="48"/>
                </a:xfrm>
                <a:prstGeom prst="line">
                  <a:avLst/>
                </a:prstGeom>
                <a:noFill/>
                <a:ln w="19050">
                  <a:solidFill>
                    <a:schemeClr val="tx1"/>
                  </a:solidFill>
                  <a:round/>
                  <a:headEnd/>
                  <a:tailEnd/>
                </a:ln>
              </p:spPr>
              <p:txBody>
                <a:bodyPr/>
                <a:lstStyle/>
                <a:p>
                  <a:endParaRPr lang="en-US"/>
                </a:p>
              </p:txBody>
            </p:sp>
            <p:sp>
              <p:nvSpPr>
                <p:cNvPr id="385" name="Line 657"/>
                <p:cNvSpPr>
                  <a:spLocks noChangeShapeType="1"/>
                </p:cNvSpPr>
                <p:nvPr/>
              </p:nvSpPr>
              <p:spPr bwMode="auto">
                <a:xfrm>
                  <a:off x="912" y="1872"/>
                  <a:ext cx="0" cy="48"/>
                </a:xfrm>
                <a:prstGeom prst="line">
                  <a:avLst/>
                </a:prstGeom>
                <a:noFill/>
                <a:ln w="19050">
                  <a:solidFill>
                    <a:schemeClr val="tx1"/>
                  </a:solidFill>
                  <a:round/>
                  <a:headEnd/>
                  <a:tailEnd/>
                </a:ln>
              </p:spPr>
              <p:txBody>
                <a:bodyPr/>
                <a:lstStyle/>
                <a:p>
                  <a:endParaRPr lang="en-US"/>
                </a:p>
              </p:txBody>
            </p:sp>
            <p:sp>
              <p:nvSpPr>
                <p:cNvPr id="386" name="Line 658"/>
                <p:cNvSpPr>
                  <a:spLocks noChangeShapeType="1"/>
                </p:cNvSpPr>
                <p:nvPr/>
              </p:nvSpPr>
              <p:spPr bwMode="auto">
                <a:xfrm>
                  <a:off x="960" y="1872"/>
                  <a:ext cx="0" cy="48"/>
                </a:xfrm>
                <a:prstGeom prst="line">
                  <a:avLst/>
                </a:prstGeom>
                <a:noFill/>
                <a:ln w="19050">
                  <a:solidFill>
                    <a:schemeClr val="tx1"/>
                  </a:solidFill>
                  <a:round/>
                  <a:headEnd/>
                  <a:tailEnd/>
                </a:ln>
              </p:spPr>
              <p:txBody>
                <a:bodyPr/>
                <a:lstStyle/>
                <a:p>
                  <a:endParaRPr lang="en-US"/>
                </a:p>
              </p:txBody>
            </p:sp>
            <p:sp>
              <p:nvSpPr>
                <p:cNvPr id="387" name="Line 659"/>
                <p:cNvSpPr>
                  <a:spLocks noChangeShapeType="1"/>
                </p:cNvSpPr>
                <p:nvPr/>
              </p:nvSpPr>
              <p:spPr bwMode="auto">
                <a:xfrm>
                  <a:off x="1008" y="1872"/>
                  <a:ext cx="0" cy="48"/>
                </a:xfrm>
                <a:prstGeom prst="line">
                  <a:avLst/>
                </a:prstGeom>
                <a:noFill/>
                <a:ln w="19050">
                  <a:solidFill>
                    <a:schemeClr val="tx1"/>
                  </a:solidFill>
                  <a:round/>
                  <a:headEnd/>
                  <a:tailEnd/>
                </a:ln>
              </p:spPr>
              <p:txBody>
                <a:bodyPr/>
                <a:lstStyle/>
                <a:p>
                  <a:endParaRPr lang="en-US"/>
                </a:p>
              </p:txBody>
            </p:sp>
            <p:sp>
              <p:nvSpPr>
                <p:cNvPr id="388" name="Line 660"/>
                <p:cNvSpPr>
                  <a:spLocks noChangeShapeType="1"/>
                </p:cNvSpPr>
                <p:nvPr/>
              </p:nvSpPr>
              <p:spPr bwMode="auto">
                <a:xfrm>
                  <a:off x="1056" y="1872"/>
                  <a:ext cx="0" cy="48"/>
                </a:xfrm>
                <a:prstGeom prst="line">
                  <a:avLst/>
                </a:prstGeom>
                <a:noFill/>
                <a:ln w="19050">
                  <a:solidFill>
                    <a:schemeClr val="tx1"/>
                  </a:solidFill>
                  <a:round/>
                  <a:headEnd/>
                  <a:tailEnd/>
                </a:ln>
              </p:spPr>
              <p:txBody>
                <a:bodyPr/>
                <a:lstStyle/>
                <a:p>
                  <a:endParaRPr lang="en-US"/>
                </a:p>
              </p:txBody>
            </p:sp>
            <p:sp>
              <p:nvSpPr>
                <p:cNvPr id="389" name="Line 661"/>
                <p:cNvSpPr>
                  <a:spLocks noChangeShapeType="1"/>
                </p:cNvSpPr>
                <p:nvPr/>
              </p:nvSpPr>
              <p:spPr bwMode="auto">
                <a:xfrm>
                  <a:off x="1104" y="1872"/>
                  <a:ext cx="0" cy="48"/>
                </a:xfrm>
                <a:prstGeom prst="line">
                  <a:avLst/>
                </a:prstGeom>
                <a:noFill/>
                <a:ln w="19050">
                  <a:solidFill>
                    <a:schemeClr val="tx1"/>
                  </a:solidFill>
                  <a:round/>
                  <a:headEnd/>
                  <a:tailEnd/>
                </a:ln>
              </p:spPr>
              <p:txBody>
                <a:bodyPr/>
                <a:lstStyle/>
                <a:p>
                  <a:endParaRPr lang="en-US"/>
                </a:p>
              </p:txBody>
            </p:sp>
            <p:sp>
              <p:nvSpPr>
                <p:cNvPr id="390" name="Line 662"/>
                <p:cNvSpPr>
                  <a:spLocks noChangeShapeType="1"/>
                </p:cNvSpPr>
                <p:nvPr/>
              </p:nvSpPr>
              <p:spPr bwMode="auto">
                <a:xfrm>
                  <a:off x="1152" y="1872"/>
                  <a:ext cx="0" cy="48"/>
                </a:xfrm>
                <a:prstGeom prst="line">
                  <a:avLst/>
                </a:prstGeom>
                <a:noFill/>
                <a:ln w="19050">
                  <a:solidFill>
                    <a:schemeClr val="tx1"/>
                  </a:solidFill>
                  <a:round/>
                  <a:headEnd/>
                  <a:tailEnd/>
                </a:ln>
              </p:spPr>
              <p:txBody>
                <a:bodyPr/>
                <a:lstStyle/>
                <a:p>
                  <a:endParaRPr lang="en-US"/>
                </a:p>
              </p:txBody>
            </p:sp>
            <p:sp>
              <p:nvSpPr>
                <p:cNvPr id="391" name="Line 663"/>
                <p:cNvSpPr>
                  <a:spLocks noChangeShapeType="1"/>
                </p:cNvSpPr>
                <p:nvPr/>
              </p:nvSpPr>
              <p:spPr bwMode="auto">
                <a:xfrm>
                  <a:off x="1200" y="1872"/>
                  <a:ext cx="0" cy="48"/>
                </a:xfrm>
                <a:prstGeom prst="line">
                  <a:avLst/>
                </a:prstGeom>
                <a:noFill/>
                <a:ln w="19050">
                  <a:solidFill>
                    <a:schemeClr val="tx1"/>
                  </a:solidFill>
                  <a:round/>
                  <a:headEnd/>
                  <a:tailEnd/>
                </a:ln>
              </p:spPr>
              <p:txBody>
                <a:bodyPr/>
                <a:lstStyle/>
                <a:p>
                  <a:endParaRPr lang="en-US"/>
                </a:p>
              </p:txBody>
            </p:sp>
            <p:sp>
              <p:nvSpPr>
                <p:cNvPr id="392" name="Line 664"/>
                <p:cNvSpPr>
                  <a:spLocks noChangeShapeType="1"/>
                </p:cNvSpPr>
                <p:nvPr/>
              </p:nvSpPr>
              <p:spPr bwMode="auto">
                <a:xfrm>
                  <a:off x="1248" y="1872"/>
                  <a:ext cx="0" cy="48"/>
                </a:xfrm>
                <a:prstGeom prst="line">
                  <a:avLst/>
                </a:prstGeom>
                <a:noFill/>
                <a:ln w="19050">
                  <a:solidFill>
                    <a:schemeClr val="tx1"/>
                  </a:solidFill>
                  <a:round/>
                  <a:headEnd/>
                  <a:tailEnd/>
                </a:ln>
              </p:spPr>
              <p:txBody>
                <a:bodyPr/>
                <a:lstStyle/>
                <a:p>
                  <a:endParaRPr lang="en-US"/>
                </a:p>
              </p:txBody>
            </p:sp>
            <p:sp>
              <p:nvSpPr>
                <p:cNvPr id="393" name="Line 665"/>
                <p:cNvSpPr>
                  <a:spLocks noChangeShapeType="1"/>
                </p:cNvSpPr>
                <p:nvPr/>
              </p:nvSpPr>
              <p:spPr bwMode="auto">
                <a:xfrm>
                  <a:off x="1296" y="1872"/>
                  <a:ext cx="0" cy="48"/>
                </a:xfrm>
                <a:prstGeom prst="line">
                  <a:avLst/>
                </a:prstGeom>
                <a:noFill/>
                <a:ln w="19050">
                  <a:solidFill>
                    <a:schemeClr val="tx1"/>
                  </a:solidFill>
                  <a:round/>
                  <a:headEnd/>
                  <a:tailEnd/>
                </a:ln>
              </p:spPr>
              <p:txBody>
                <a:bodyPr/>
                <a:lstStyle/>
                <a:p>
                  <a:endParaRPr lang="en-US"/>
                </a:p>
              </p:txBody>
            </p:sp>
            <p:sp>
              <p:nvSpPr>
                <p:cNvPr id="394" name="Line 666"/>
                <p:cNvSpPr>
                  <a:spLocks noChangeShapeType="1"/>
                </p:cNvSpPr>
                <p:nvPr/>
              </p:nvSpPr>
              <p:spPr bwMode="auto">
                <a:xfrm>
                  <a:off x="1344" y="1872"/>
                  <a:ext cx="0" cy="48"/>
                </a:xfrm>
                <a:prstGeom prst="line">
                  <a:avLst/>
                </a:prstGeom>
                <a:noFill/>
                <a:ln w="19050">
                  <a:solidFill>
                    <a:schemeClr val="tx1"/>
                  </a:solidFill>
                  <a:round/>
                  <a:headEnd/>
                  <a:tailEnd/>
                </a:ln>
              </p:spPr>
              <p:txBody>
                <a:bodyPr/>
                <a:lstStyle/>
                <a:p>
                  <a:endParaRPr lang="en-US"/>
                </a:p>
              </p:txBody>
            </p:sp>
            <p:sp>
              <p:nvSpPr>
                <p:cNvPr id="395" name="Line 667"/>
                <p:cNvSpPr>
                  <a:spLocks noChangeShapeType="1"/>
                </p:cNvSpPr>
                <p:nvPr/>
              </p:nvSpPr>
              <p:spPr bwMode="auto">
                <a:xfrm>
                  <a:off x="1392" y="1872"/>
                  <a:ext cx="0" cy="48"/>
                </a:xfrm>
                <a:prstGeom prst="line">
                  <a:avLst/>
                </a:prstGeom>
                <a:noFill/>
                <a:ln w="19050">
                  <a:solidFill>
                    <a:schemeClr val="tx1"/>
                  </a:solidFill>
                  <a:round/>
                  <a:headEnd/>
                  <a:tailEnd/>
                </a:ln>
              </p:spPr>
              <p:txBody>
                <a:bodyPr/>
                <a:lstStyle/>
                <a:p>
                  <a:endParaRPr lang="en-US"/>
                </a:p>
              </p:txBody>
            </p:sp>
            <p:sp>
              <p:nvSpPr>
                <p:cNvPr id="396" name="Line 668"/>
                <p:cNvSpPr>
                  <a:spLocks noChangeShapeType="1"/>
                </p:cNvSpPr>
                <p:nvPr/>
              </p:nvSpPr>
              <p:spPr bwMode="auto">
                <a:xfrm>
                  <a:off x="1440" y="1872"/>
                  <a:ext cx="0" cy="48"/>
                </a:xfrm>
                <a:prstGeom prst="line">
                  <a:avLst/>
                </a:prstGeom>
                <a:noFill/>
                <a:ln w="19050">
                  <a:solidFill>
                    <a:schemeClr val="tx1"/>
                  </a:solidFill>
                  <a:round/>
                  <a:headEnd/>
                  <a:tailEnd/>
                </a:ln>
              </p:spPr>
              <p:txBody>
                <a:bodyPr/>
                <a:lstStyle/>
                <a:p>
                  <a:endParaRPr lang="en-US"/>
                </a:p>
              </p:txBody>
            </p:sp>
            <p:sp>
              <p:nvSpPr>
                <p:cNvPr id="397" name="Line 669"/>
                <p:cNvSpPr>
                  <a:spLocks noChangeShapeType="1"/>
                </p:cNvSpPr>
                <p:nvPr/>
              </p:nvSpPr>
              <p:spPr bwMode="auto">
                <a:xfrm>
                  <a:off x="1488" y="1872"/>
                  <a:ext cx="0" cy="48"/>
                </a:xfrm>
                <a:prstGeom prst="line">
                  <a:avLst/>
                </a:prstGeom>
                <a:noFill/>
                <a:ln w="19050">
                  <a:solidFill>
                    <a:schemeClr val="tx1"/>
                  </a:solidFill>
                  <a:round/>
                  <a:headEnd/>
                  <a:tailEnd/>
                </a:ln>
              </p:spPr>
              <p:txBody>
                <a:bodyPr/>
                <a:lstStyle/>
                <a:p>
                  <a:endParaRPr lang="en-US"/>
                </a:p>
              </p:txBody>
            </p:sp>
            <p:sp>
              <p:nvSpPr>
                <p:cNvPr id="398" name="Line 670"/>
                <p:cNvSpPr>
                  <a:spLocks noChangeShapeType="1"/>
                </p:cNvSpPr>
                <p:nvPr/>
              </p:nvSpPr>
              <p:spPr bwMode="auto">
                <a:xfrm>
                  <a:off x="1536" y="1872"/>
                  <a:ext cx="0" cy="48"/>
                </a:xfrm>
                <a:prstGeom prst="line">
                  <a:avLst/>
                </a:prstGeom>
                <a:noFill/>
                <a:ln w="19050">
                  <a:solidFill>
                    <a:schemeClr val="tx1"/>
                  </a:solidFill>
                  <a:round/>
                  <a:headEnd/>
                  <a:tailEnd/>
                </a:ln>
              </p:spPr>
              <p:txBody>
                <a:bodyPr/>
                <a:lstStyle/>
                <a:p>
                  <a:endParaRPr lang="en-US"/>
                </a:p>
              </p:txBody>
            </p:sp>
            <p:sp>
              <p:nvSpPr>
                <p:cNvPr id="399" name="Line 671"/>
                <p:cNvSpPr>
                  <a:spLocks noChangeShapeType="1"/>
                </p:cNvSpPr>
                <p:nvPr/>
              </p:nvSpPr>
              <p:spPr bwMode="auto">
                <a:xfrm>
                  <a:off x="1584" y="1872"/>
                  <a:ext cx="0" cy="48"/>
                </a:xfrm>
                <a:prstGeom prst="line">
                  <a:avLst/>
                </a:prstGeom>
                <a:noFill/>
                <a:ln w="19050">
                  <a:solidFill>
                    <a:schemeClr val="tx1"/>
                  </a:solidFill>
                  <a:round/>
                  <a:headEnd/>
                  <a:tailEnd/>
                </a:ln>
              </p:spPr>
              <p:txBody>
                <a:bodyPr/>
                <a:lstStyle/>
                <a:p>
                  <a:endParaRPr lang="en-US"/>
                </a:p>
              </p:txBody>
            </p:sp>
            <p:sp>
              <p:nvSpPr>
                <p:cNvPr id="400" name="Line 672"/>
                <p:cNvSpPr>
                  <a:spLocks noChangeShapeType="1"/>
                </p:cNvSpPr>
                <p:nvPr/>
              </p:nvSpPr>
              <p:spPr bwMode="auto">
                <a:xfrm>
                  <a:off x="1632" y="1872"/>
                  <a:ext cx="0" cy="48"/>
                </a:xfrm>
                <a:prstGeom prst="line">
                  <a:avLst/>
                </a:prstGeom>
                <a:noFill/>
                <a:ln w="19050">
                  <a:solidFill>
                    <a:schemeClr val="tx1"/>
                  </a:solidFill>
                  <a:round/>
                  <a:headEnd/>
                  <a:tailEnd/>
                </a:ln>
              </p:spPr>
              <p:txBody>
                <a:bodyPr/>
                <a:lstStyle/>
                <a:p>
                  <a:endParaRPr lang="en-US"/>
                </a:p>
              </p:txBody>
            </p:sp>
            <p:sp>
              <p:nvSpPr>
                <p:cNvPr id="401" name="Line 673"/>
                <p:cNvSpPr>
                  <a:spLocks noChangeShapeType="1"/>
                </p:cNvSpPr>
                <p:nvPr/>
              </p:nvSpPr>
              <p:spPr bwMode="auto">
                <a:xfrm>
                  <a:off x="1680" y="1872"/>
                  <a:ext cx="0" cy="48"/>
                </a:xfrm>
                <a:prstGeom prst="line">
                  <a:avLst/>
                </a:prstGeom>
                <a:noFill/>
                <a:ln w="19050">
                  <a:solidFill>
                    <a:schemeClr val="tx1"/>
                  </a:solidFill>
                  <a:round/>
                  <a:headEnd/>
                  <a:tailEnd/>
                </a:ln>
              </p:spPr>
              <p:txBody>
                <a:bodyPr/>
                <a:lstStyle/>
                <a:p>
                  <a:endParaRPr lang="en-US"/>
                </a:p>
              </p:txBody>
            </p:sp>
            <p:sp>
              <p:nvSpPr>
                <p:cNvPr id="402" name="Line 674"/>
                <p:cNvSpPr>
                  <a:spLocks noChangeShapeType="1"/>
                </p:cNvSpPr>
                <p:nvPr/>
              </p:nvSpPr>
              <p:spPr bwMode="auto">
                <a:xfrm>
                  <a:off x="1728" y="1872"/>
                  <a:ext cx="0" cy="48"/>
                </a:xfrm>
                <a:prstGeom prst="line">
                  <a:avLst/>
                </a:prstGeom>
                <a:noFill/>
                <a:ln w="19050">
                  <a:solidFill>
                    <a:schemeClr val="tx1"/>
                  </a:solidFill>
                  <a:round/>
                  <a:headEnd/>
                  <a:tailEnd/>
                </a:ln>
              </p:spPr>
              <p:txBody>
                <a:bodyPr/>
                <a:lstStyle/>
                <a:p>
                  <a:endParaRPr lang="en-US"/>
                </a:p>
              </p:txBody>
            </p:sp>
            <p:sp>
              <p:nvSpPr>
                <p:cNvPr id="403" name="Line 675"/>
                <p:cNvSpPr>
                  <a:spLocks noChangeShapeType="1"/>
                </p:cNvSpPr>
                <p:nvPr/>
              </p:nvSpPr>
              <p:spPr bwMode="auto">
                <a:xfrm>
                  <a:off x="1776" y="1872"/>
                  <a:ext cx="0" cy="48"/>
                </a:xfrm>
                <a:prstGeom prst="line">
                  <a:avLst/>
                </a:prstGeom>
                <a:noFill/>
                <a:ln w="19050">
                  <a:solidFill>
                    <a:schemeClr val="tx1"/>
                  </a:solidFill>
                  <a:round/>
                  <a:headEnd/>
                  <a:tailEnd/>
                </a:ln>
              </p:spPr>
              <p:txBody>
                <a:bodyPr/>
                <a:lstStyle/>
                <a:p>
                  <a:endParaRPr lang="en-US"/>
                </a:p>
              </p:txBody>
            </p:sp>
            <p:sp>
              <p:nvSpPr>
                <p:cNvPr id="404" name="Line 676"/>
                <p:cNvSpPr>
                  <a:spLocks noChangeShapeType="1"/>
                </p:cNvSpPr>
                <p:nvPr/>
              </p:nvSpPr>
              <p:spPr bwMode="auto">
                <a:xfrm>
                  <a:off x="1824" y="1872"/>
                  <a:ext cx="0" cy="48"/>
                </a:xfrm>
                <a:prstGeom prst="line">
                  <a:avLst/>
                </a:prstGeom>
                <a:noFill/>
                <a:ln w="19050">
                  <a:solidFill>
                    <a:schemeClr val="tx1"/>
                  </a:solidFill>
                  <a:round/>
                  <a:headEnd/>
                  <a:tailEnd/>
                </a:ln>
              </p:spPr>
              <p:txBody>
                <a:bodyPr/>
                <a:lstStyle/>
                <a:p>
                  <a:endParaRPr lang="en-US"/>
                </a:p>
              </p:txBody>
            </p:sp>
            <p:sp>
              <p:nvSpPr>
                <p:cNvPr id="405" name="Line 677"/>
                <p:cNvSpPr>
                  <a:spLocks noChangeShapeType="1"/>
                </p:cNvSpPr>
                <p:nvPr/>
              </p:nvSpPr>
              <p:spPr bwMode="auto">
                <a:xfrm>
                  <a:off x="1872" y="1872"/>
                  <a:ext cx="0" cy="48"/>
                </a:xfrm>
                <a:prstGeom prst="line">
                  <a:avLst/>
                </a:prstGeom>
                <a:noFill/>
                <a:ln w="19050">
                  <a:solidFill>
                    <a:schemeClr val="tx1"/>
                  </a:solidFill>
                  <a:round/>
                  <a:headEnd/>
                  <a:tailEnd/>
                </a:ln>
              </p:spPr>
              <p:txBody>
                <a:bodyPr/>
                <a:lstStyle/>
                <a:p>
                  <a:endParaRPr lang="en-US"/>
                </a:p>
              </p:txBody>
            </p:sp>
            <p:sp>
              <p:nvSpPr>
                <p:cNvPr id="406" name="Line 678"/>
                <p:cNvSpPr>
                  <a:spLocks noChangeShapeType="1"/>
                </p:cNvSpPr>
                <p:nvPr/>
              </p:nvSpPr>
              <p:spPr bwMode="auto">
                <a:xfrm>
                  <a:off x="1920" y="1872"/>
                  <a:ext cx="0" cy="48"/>
                </a:xfrm>
                <a:prstGeom prst="line">
                  <a:avLst/>
                </a:prstGeom>
                <a:noFill/>
                <a:ln w="19050">
                  <a:solidFill>
                    <a:schemeClr val="tx1"/>
                  </a:solidFill>
                  <a:round/>
                  <a:headEnd/>
                  <a:tailEnd/>
                </a:ln>
              </p:spPr>
              <p:txBody>
                <a:bodyPr/>
                <a:lstStyle/>
                <a:p>
                  <a:endParaRPr lang="en-US"/>
                </a:p>
              </p:txBody>
            </p:sp>
            <p:sp>
              <p:nvSpPr>
                <p:cNvPr id="407" name="Line 679"/>
                <p:cNvSpPr>
                  <a:spLocks noChangeShapeType="1"/>
                </p:cNvSpPr>
                <p:nvPr/>
              </p:nvSpPr>
              <p:spPr bwMode="auto">
                <a:xfrm>
                  <a:off x="1968" y="1872"/>
                  <a:ext cx="0" cy="48"/>
                </a:xfrm>
                <a:prstGeom prst="line">
                  <a:avLst/>
                </a:prstGeom>
                <a:noFill/>
                <a:ln w="19050">
                  <a:solidFill>
                    <a:schemeClr val="tx1"/>
                  </a:solidFill>
                  <a:round/>
                  <a:headEnd/>
                  <a:tailEnd/>
                </a:ln>
              </p:spPr>
              <p:txBody>
                <a:bodyPr/>
                <a:lstStyle/>
                <a:p>
                  <a:endParaRPr lang="en-US"/>
                </a:p>
              </p:txBody>
            </p:sp>
            <p:sp>
              <p:nvSpPr>
                <p:cNvPr id="408" name="Line 680"/>
                <p:cNvSpPr>
                  <a:spLocks noChangeShapeType="1"/>
                </p:cNvSpPr>
                <p:nvPr/>
              </p:nvSpPr>
              <p:spPr bwMode="auto">
                <a:xfrm>
                  <a:off x="2016" y="1872"/>
                  <a:ext cx="0" cy="48"/>
                </a:xfrm>
                <a:prstGeom prst="line">
                  <a:avLst/>
                </a:prstGeom>
                <a:noFill/>
                <a:ln w="19050">
                  <a:solidFill>
                    <a:schemeClr val="tx1"/>
                  </a:solidFill>
                  <a:round/>
                  <a:headEnd/>
                  <a:tailEnd/>
                </a:ln>
              </p:spPr>
              <p:txBody>
                <a:bodyPr/>
                <a:lstStyle/>
                <a:p>
                  <a:endParaRPr lang="en-US"/>
                </a:p>
              </p:txBody>
            </p:sp>
            <p:sp>
              <p:nvSpPr>
                <p:cNvPr id="409" name="Line 681"/>
                <p:cNvSpPr>
                  <a:spLocks noChangeShapeType="1"/>
                </p:cNvSpPr>
                <p:nvPr/>
              </p:nvSpPr>
              <p:spPr bwMode="auto">
                <a:xfrm>
                  <a:off x="2064" y="1872"/>
                  <a:ext cx="0" cy="48"/>
                </a:xfrm>
                <a:prstGeom prst="line">
                  <a:avLst/>
                </a:prstGeom>
                <a:noFill/>
                <a:ln w="19050">
                  <a:solidFill>
                    <a:schemeClr val="tx1"/>
                  </a:solidFill>
                  <a:round/>
                  <a:headEnd/>
                  <a:tailEnd/>
                </a:ln>
              </p:spPr>
              <p:txBody>
                <a:bodyPr/>
                <a:lstStyle/>
                <a:p>
                  <a:endParaRPr lang="en-US"/>
                </a:p>
              </p:txBody>
            </p:sp>
            <p:sp>
              <p:nvSpPr>
                <p:cNvPr id="410" name="Line 682"/>
                <p:cNvSpPr>
                  <a:spLocks noChangeShapeType="1"/>
                </p:cNvSpPr>
                <p:nvPr/>
              </p:nvSpPr>
              <p:spPr bwMode="auto">
                <a:xfrm>
                  <a:off x="2112" y="1872"/>
                  <a:ext cx="0" cy="48"/>
                </a:xfrm>
                <a:prstGeom prst="line">
                  <a:avLst/>
                </a:prstGeom>
                <a:noFill/>
                <a:ln w="19050">
                  <a:solidFill>
                    <a:schemeClr val="tx1"/>
                  </a:solidFill>
                  <a:round/>
                  <a:headEnd/>
                  <a:tailEnd/>
                </a:ln>
              </p:spPr>
              <p:txBody>
                <a:bodyPr/>
                <a:lstStyle/>
                <a:p>
                  <a:endParaRPr lang="en-US"/>
                </a:p>
              </p:txBody>
            </p:sp>
            <p:sp>
              <p:nvSpPr>
                <p:cNvPr id="411" name="Line 683"/>
                <p:cNvSpPr>
                  <a:spLocks noChangeShapeType="1"/>
                </p:cNvSpPr>
                <p:nvPr/>
              </p:nvSpPr>
              <p:spPr bwMode="auto">
                <a:xfrm>
                  <a:off x="2160" y="1872"/>
                  <a:ext cx="0" cy="48"/>
                </a:xfrm>
                <a:prstGeom prst="line">
                  <a:avLst/>
                </a:prstGeom>
                <a:noFill/>
                <a:ln w="19050">
                  <a:solidFill>
                    <a:schemeClr val="tx1"/>
                  </a:solidFill>
                  <a:round/>
                  <a:headEnd/>
                  <a:tailEnd/>
                </a:ln>
              </p:spPr>
              <p:txBody>
                <a:bodyPr/>
                <a:lstStyle/>
                <a:p>
                  <a:endParaRPr lang="en-US"/>
                </a:p>
              </p:txBody>
            </p:sp>
            <p:sp>
              <p:nvSpPr>
                <p:cNvPr id="412" name="Line 684"/>
                <p:cNvSpPr>
                  <a:spLocks noChangeShapeType="1"/>
                </p:cNvSpPr>
                <p:nvPr/>
              </p:nvSpPr>
              <p:spPr bwMode="auto">
                <a:xfrm>
                  <a:off x="2208" y="1872"/>
                  <a:ext cx="0" cy="48"/>
                </a:xfrm>
                <a:prstGeom prst="line">
                  <a:avLst/>
                </a:prstGeom>
                <a:noFill/>
                <a:ln w="19050">
                  <a:solidFill>
                    <a:schemeClr val="tx1"/>
                  </a:solidFill>
                  <a:round/>
                  <a:headEnd/>
                  <a:tailEnd/>
                </a:ln>
              </p:spPr>
              <p:txBody>
                <a:bodyPr/>
                <a:lstStyle/>
                <a:p>
                  <a:endParaRPr lang="en-US"/>
                </a:p>
              </p:txBody>
            </p:sp>
          </p:grpSp>
          <p:grpSp>
            <p:nvGrpSpPr>
              <p:cNvPr id="336" name="Group 685"/>
              <p:cNvGrpSpPr>
                <a:grpSpLocks/>
              </p:cNvGrpSpPr>
              <p:nvPr/>
            </p:nvGrpSpPr>
            <p:grpSpPr bwMode="auto">
              <a:xfrm>
                <a:off x="2208" y="1872"/>
                <a:ext cx="1680" cy="48"/>
                <a:chOff x="528" y="1872"/>
                <a:chExt cx="1680" cy="48"/>
              </a:xfrm>
            </p:grpSpPr>
            <p:sp>
              <p:nvSpPr>
                <p:cNvPr id="337" name="Line 686"/>
                <p:cNvSpPr>
                  <a:spLocks noChangeShapeType="1"/>
                </p:cNvSpPr>
                <p:nvPr/>
              </p:nvSpPr>
              <p:spPr bwMode="auto">
                <a:xfrm>
                  <a:off x="528" y="1872"/>
                  <a:ext cx="1680" cy="0"/>
                </a:xfrm>
                <a:prstGeom prst="line">
                  <a:avLst/>
                </a:prstGeom>
                <a:noFill/>
                <a:ln w="19050">
                  <a:solidFill>
                    <a:schemeClr val="tx1"/>
                  </a:solidFill>
                  <a:round/>
                  <a:headEnd/>
                  <a:tailEnd/>
                </a:ln>
              </p:spPr>
              <p:txBody>
                <a:bodyPr/>
                <a:lstStyle/>
                <a:p>
                  <a:endParaRPr lang="en-US"/>
                </a:p>
              </p:txBody>
            </p:sp>
            <p:sp>
              <p:nvSpPr>
                <p:cNvPr id="338" name="Line 687"/>
                <p:cNvSpPr>
                  <a:spLocks noChangeShapeType="1"/>
                </p:cNvSpPr>
                <p:nvPr/>
              </p:nvSpPr>
              <p:spPr bwMode="auto">
                <a:xfrm>
                  <a:off x="528" y="1872"/>
                  <a:ext cx="0" cy="48"/>
                </a:xfrm>
                <a:prstGeom prst="line">
                  <a:avLst/>
                </a:prstGeom>
                <a:noFill/>
                <a:ln w="19050">
                  <a:solidFill>
                    <a:schemeClr val="tx1"/>
                  </a:solidFill>
                  <a:round/>
                  <a:headEnd/>
                  <a:tailEnd/>
                </a:ln>
              </p:spPr>
              <p:txBody>
                <a:bodyPr/>
                <a:lstStyle/>
                <a:p>
                  <a:endParaRPr lang="en-US"/>
                </a:p>
              </p:txBody>
            </p:sp>
            <p:sp>
              <p:nvSpPr>
                <p:cNvPr id="339" name="Line 688"/>
                <p:cNvSpPr>
                  <a:spLocks noChangeShapeType="1"/>
                </p:cNvSpPr>
                <p:nvPr/>
              </p:nvSpPr>
              <p:spPr bwMode="auto">
                <a:xfrm>
                  <a:off x="576" y="1872"/>
                  <a:ext cx="0" cy="48"/>
                </a:xfrm>
                <a:prstGeom prst="line">
                  <a:avLst/>
                </a:prstGeom>
                <a:noFill/>
                <a:ln w="19050">
                  <a:solidFill>
                    <a:schemeClr val="tx1"/>
                  </a:solidFill>
                  <a:round/>
                  <a:headEnd/>
                  <a:tailEnd/>
                </a:ln>
              </p:spPr>
              <p:txBody>
                <a:bodyPr/>
                <a:lstStyle/>
                <a:p>
                  <a:endParaRPr lang="en-US"/>
                </a:p>
              </p:txBody>
            </p:sp>
            <p:sp>
              <p:nvSpPr>
                <p:cNvPr id="340" name="Line 689"/>
                <p:cNvSpPr>
                  <a:spLocks noChangeShapeType="1"/>
                </p:cNvSpPr>
                <p:nvPr/>
              </p:nvSpPr>
              <p:spPr bwMode="auto">
                <a:xfrm>
                  <a:off x="624" y="1872"/>
                  <a:ext cx="0" cy="48"/>
                </a:xfrm>
                <a:prstGeom prst="line">
                  <a:avLst/>
                </a:prstGeom>
                <a:noFill/>
                <a:ln w="19050">
                  <a:solidFill>
                    <a:schemeClr val="tx1"/>
                  </a:solidFill>
                  <a:round/>
                  <a:headEnd/>
                  <a:tailEnd/>
                </a:ln>
              </p:spPr>
              <p:txBody>
                <a:bodyPr/>
                <a:lstStyle/>
                <a:p>
                  <a:endParaRPr lang="en-US"/>
                </a:p>
              </p:txBody>
            </p:sp>
            <p:sp>
              <p:nvSpPr>
                <p:cNvPr id="341" name="Line 690"/>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342" name="Line 691"/>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343" name="Line 692"/>
                <p:cNvSpPr>
                  <a:spLocks noChangeShapeType="1"/>
                </p:cNvSpPr>
                <p:nvPr/>
              </p:nvSpPr>
              <p:spPr bwMode="auto">
                <a:xfrm>
                  <a:off x="720" y="1872"/>
                  <a:ext cx="0" cy="48"/>
                </a:xfrm>
                <a:prstGeom prst="line">
                  <a:avLst/>
                </a:prstGeom>
                <a:noFill/>
                <a:ln w="19050">
                  <a:solidFill>
                    <a:schemeClr val="tx1"/>
                  </a:solidFill>
                  <a:round/>
                  <a:headEnd/>
                  <a:tailEnd/>
                </a:ln>
              </p:spPr>
              <p:txBody>
                <a:bodyPr/>
                <a:lstStyle/>
                <a:p>
                  <a:endParaRPr lang="en-US"/>
                </a:p>
              </p:txBody>
            </p:sp>
            <p:sp>
              <p:nvSpPr>
                <p:cNvPr id="344" name="Line 693"/>
                <p:cNvSpPr>
                  <a:spLocks noChangeShapeType="1"/>
                </p:cNvSpPr>
                <p:nvPr/>
              </p:nvSpPr>
              <p:spPr bwMode="auto">
                <a:xfrm>
                  <a:off x="768" y="1872"/>
                  <a:ext cx="0" cy="48"/>
                </a:xfrm>
                <a:prstGeom prst="line">
                  <a:avLst/>
                </a:prstGeom>
                <a:noFill/>
                <a:ln w="19050">
                  <a:solidFill>
                    <a:schemeClr val="tx1"/>
                  </a:solidFill>
                  <a:round/>
                  <a:headEnd/>
                  <a:tailEnd/>
                </a:ln>
              </p:spPr>
              <p:txBody>
                <a:bodyPr/>
                <a:lstStyle/>
                <a:p>
                  <a:endParaRPr lang="en-US"/>
                </a:p>
              </p:txBody>
            </p:sp>
            <p:sp>
              <p:nvSpPr>
                <p:cNvPr id="345" name="Line 694"/>
                <p:cNvSpPr>
                  <a:spLocks noChangeShapeType="1"/>
                </p:cNvSpPr>
                <p:nvPr/>
              </p:nvSpPr>
              <p:spPr bwMode="auto">
                <a:xfrm>
                  <a:off x="864" y="1872"/>
                  <a:ext cx="0" cy="48"/>
                </a:xfrm>
                <a:prstGeom prst="line">
                  <a:avLst/>
                </a:prstGeom>
                <a:noFill/>
                <a:ln w="19050">
                  <a:solidFill>
                    <a:schemeClr val="tx1"/>
                  </a:solidFill>
                  <a:round/>
                  <a:headEnd/>
                  <a:tailEnd/>
                </a:ln>
              </p:spPr>
              <p:txBody>
                <a:bodyPr/>
                <a:lstStyle/>
                <a:p>
                  <a:endParaRPr lang="en-US"/>
                </a:p>
              </p:txBody>
            </p:sp>
            <p:sp>
              <p:nvSpPr>
                <p:cNvPr id="346" name="Line 695"/>
                <p:cNvSpPr>
                  <a:spLocks noChangeShapeType="1"/>
                </p:cNvSpPr>
                <p:nvPr/>
              </p:nvSpPr>
              <p:spPr bwMode="auto">
                <a:xfrm>
                  <a:off x="816" y="1872"/>
                  <a:ext cx="0" cy="48"/>
                </a:xfrm>
                <a:prstGeom prst="line">
                  <a:avLst/>
                </a:prstGeom>
                <a:noFill/>
                <a:ln w="19050">
                  <a:solidFill>
                    <a:schemeClr val="tx1"/>
                  </a:solidFill>
                  <a:round/>
                  <a:headEnd/>
                  <a:tailEnd/>
                </a:ln>
              </p:spPr>
              <p:txBody>
                <a:bodyPr/>
                <a:lstStyle/>
                <a:p>
                  <a:endParaRPr lang="en-US"/>
                </a:p>
              </p:txBody>
            </p:sp>
            <p:sp>
              <p:nvSpPr>
                <p:cNvPr id="347" name="Line 696"/>
                <p:cNvSpPr>
                  <a:spLocks noChangeShapeType="1"/>
                </p:cNvSpPr>
                <p:nvPr/>
              </p:nvSpPr>
              <p:spPr bwMode="auto">
                <a:xfrm>
                  <a:off x="912" y="1872"/>
                  <a:ext cx="0" cy="48"/>
                </a:xfrm>
                <a:prstGeom prst="line">
                  <a:avLst/>
                </a:prstGeom>
                <a:noFill/>
                <a:ln w="19050">
                  <a:solidFill>
                    <a:schemeClr val="tx1"/>
                  </a:solidFill>
                  <a:round/>
                  <a:headEnd/>
                  <a:tailEnd/>
                </a:ln>
              </p:spPr>
              <p:txBody>
                <a:bodyPr/>
                <a:lstStyle/>
                <a:p>
                  <a:endParaRPr lang="en-US"/>
                </a:p>
              </p:txBody>
            </p:sp>
            <p:sp>
              <p:nvSpPr>
                <p:cNvPr id="348" name="Line 697"/>
                <p:cNvSpPr>
                  <a:spLocks noChangeShapeType="1"/>
                </p:cNvSpPr>
                <p:nvPr/>
              </p:nvSpPr>
              <p:spPr bwMode="auto">
                <a:xfrm>
                  <a:off x="960" y="1872"/>
                  <a:ext cx="0" cy="48"/>
                </a:xfrm>
                <a:prstGeom prst="line">
                  <a:avLst/>
                </a:prstGeom>
                <a:noFill/>
                <a:ln w="19050">
                  <a:solidFill>
                    <a:schemeClr val="tx1"/>
                  </a:solidFill>
                  <a:round/>
                  <a:headEnd/>
                  <a:tailEnd/>
                </a:ln>
              </p:spPr>
              <p:txBody>
                <a:bodyPr/>
                <a:lstStyle/>
                <a:p>
                  <a:endParaRPr lang="en-US"/>
                </a:p>
              </p:txBody>
            </p:sp>
            <p:sp>
              <p:nvSpPr>
                <p:cNvPr id="349" name="Line 698"/>
                <p:cNvSpPr>
                  <a:spLocks noChangeShapeType="1"/>
                </p:cNvSpPr>
                <p:nvPr/>
              </p:nvSpPr>
              <p:spPr bwMode="auto">
                <a:xfrm>
                  <a:off x="1008" y="1872"/>
                  <a:ext cx="0" cy="48"/>
                </a:xfrm>
                <a:prstGeom prst="line">
                  <a:avLst/>
                </a:prstGeom>
                <a:noFill/>
                <a:ln w="19050">
                  <a:solidFill>
                    <a:schemeClr val="tx1"/>
                  </a:solidFill>
                  <a:round/>
                  <a:headEnd/>
                  <a:tailEnd/>
                </a:ln>
              </p:spPr>
              <p:txBody>
                <a:bodyPr/>
                <a:lstStyle/>
                <a:p>
                  <a:endParaRPr lang="en-US"/>
                </a:p>
              </p:txBody>
            </p:sp>
            <p:sp>
              <p:nvSpPr>
                <p:cNvPr id="350" name="Line 699"/>
                <p:cNvSpPr>
                  <a:spLocks noChangeShapeType="1"/>
                </p:cNvSpPr>
                <p:nvPr/>
              </p:nvSpPr>
              <p:spPr bwMode="auto">
                <a:xfrm>
                  <a:off x="1056" y="1872"/>
                  <a:ext cx="0" cy="48"/>
                </a:xfrm>
                <a:prstGeom prst="line">
                  <a:avLst/>
                </a:prstGeom>
                <a:noFill/>
                <a:ln w="19050">
                  <a:solidFill>
                    <a:schemeClr val="tx1"/>
                  </a:solidFill>
                  <a:round/>
                  <a:headEnd/>
                  <a:tailEnd/>
                </a:ln>
              </p:spPr>
              <p:txBody>
                <a:bodyPr/>
                <a:lstStyle/>
                <a:p>
                  <a:endParaRPr lang="en-US"/>
                </a:p>
              </p:txBody>
            </p:sp>
            <p:sp>
              <p:nvSpPr>
                <p:cNvPr id="351" name="Line 700"/>
                <p:cNvSpPr>
                  <a:spLocks noChangeShapeType="1"/>
                </p:cNvSpPr>
                <p:nvPr/>
              </p:nvSpPr>
              <p:spPr bwMode="auto">
                <a:xfrm>
                  <a:off x="1104" y="1872"/>
                  <a:ext cx="0" cy="48"/>
                </a:xfrm>
                <a:prstGeom prst="line">
                  <a:avLst/>
                </a:prstGeom>
                <a:noFill/>
                <a:ln w="19050">
                  <a:solidFill>
                    <a:schemeClr val="tx1"/>
                  </a:solidFill>
                  <a:round/>
                  <a:headEnd/>
                  <a:tailEnd/>
                </a:ln>
              </p:spPr>
              <p:txBody>
                <a:bodyPr/>
                <a:lstStyle/>
                <a:p>
                  <a:endParaRPr lang="en-US"/>
                </a:p>
              </p:txBody>
            </p:sp>
            <p:sp>
              <p:nvSpPr>
                <p:cNvPr id="352" name="Line 701"/>
                <p:cNvSpPr>
                  <a:spLocks noChangeShapeType="1"/>
                </p:cNvSpPr>
                <p:nvPr/>
              </p:nvSpPr>
              <p:spPr bwMode="auto">
                <a:xfrm>
                  <a:off x="1152" y="1872"/>
                  <a:ext cx="0" cy="48"/>
                </a:xfrm>
                <a:prstGeom prst="line">
                  <a:avLst/>
                </a:prstGeom>
                <a:noFill/>
                <a:ln w="19050">
                  <a:solidFill>
                    <a:schemeClr val="tx1"/>
                  </a:solidFill>
                  <a:round/>
                  <a:headEnd/>
                  <a:tailEnd/>
                </a:ln>
              </p:spPr>
              <p:txBody>
                <a:bodyPr/>
                <a:lstStyle/>
                <a:p>
                  <a:endParaRPr lang="en-US"/>
                </a:p>
              </p:txBody>
            </p:sp>
            <p:sp>
              <p:nvSpPr>
                <p:cNvPr id="353" name="Line 702"/>
                <p:cNvSpPr>
                  <a:spLocks noChangeShapeType="1"/>
                </p:cNvSpPr>
                <p:nvPr/>
              </p:nvSpPr>
              <p:spPr bwMode="auto">
                <a:xfrm>
                  <a:off x="1200" y="1872"/>
                  <a:ext cx="0" cy="48"/>
                </a:xfrm>
                <a:prstGeom prst="line">
                  <a:avLst/>
                </a:prstGeom>
                <a:noFill/>
                <a:ln w="19050">
                  <a:solidFill>
                    <a:schemeClr val="tx1"/>
                  </a:solidFill>
                  <a:round/>
                  <a:headEnd/>
                  <a:tailEnd/>
                </a:ln>
              </p:spPr>
              <p:txBody>
                <a:bodyPr/>
                <a:lstStyle/>
                <a:p>
                  <a:endParaRPr lang="en-US"/>
                </a:p>
              </p:txBody>
            </p:sp>
            <p:sp>
              <p:nvSpPr>
                <p:cNvPr id="354" name="Line 703"/>
                <p:cNvSpPr>
                  <a:spLocks noChangeShapeType="1"/>
                </p:cNvSpPr>
                <p:nvPr/>
              </p:nvSpPr>
              <p:spPr bwMode="auto">
                <a:xfrm>
                  <a:off x="1248" y="1872"/>
                  <a:ext cx="0" cy="48"/>
                </a:xfrm>
                <a:prstGeom prst="line">
                  <a:avLst/>
                </a:prstGeom>
                <a:noFill/>
                <a:ln w="19050">
                  <a:solidFill>
                    <a:schemeClr val="tx1"/>
                  </a:solidFill>
                  <a:round/>
                  <a:headEnd/>
                  <a:tailEnd/>
                </a:ln>
              </p:spPr>
              <p:txBody>
                <a:bodyPr/>
                <a:lstStyle/>
                <a:p>
                  <a:endParaRPr lang="en-US"/>
                </a:p>
              </p:txBody>
            </p:sp>
            <p:sp>
              <p:nvSpPr>
                <p:cNvPr id="355" name="Line 704"/>
                <p:cNvSpPr>
                  <a:spLocks noChangeShapeType="1"/>
                </p:cNvSpPr>
                <p:nvPr/>
              </p:nvSpPr>
              <p:spPr bwMode="auto">
                <a:xfrm>
                  <a:off x="1296" y="1872"/>
                  <a:ext cx="0" cy="48"/>
                </a:xfrm>
                <a:prstGeom prst="line">
                  <a:avLst/>
                </a:prstGeom>
                <a:noFill/>
                <a:ln w="19050">
                  <a:solidFill>
                    <a:schemeClr val="tx1"/>
                  </a:solidFill>
                  <a:round/>
                  <a:headEnd/>
                  <a:tailEnd/>
                </a:ln>
              </p:spPr>
              <p:txBody>
                <a:bodyPr/>
                <a:lstStyle/>
                <a:p>
                  <a:endParaRPr lang="en-US"/>
                </a:p>
              </p:txBody>
            </p:sp>
            <p:sp>
              <p:nvSpPr>
                <p:cNvPr id="356" name="Line 705"/>
                <p:cNvSpPr>
                  <a:spLocks noChangeShapeType="1"/>
                </p:cNvSpPr>
                <p:nvPr/>
              </p:nvSpPr>
              <p:spPr bwMode="auto">
                <a:xfrm>
                  <a:off x="1344" y="1872"/>
                  <a:ext cx="0" cy="48"/>
                </a:xfrm>
                <a:prstGeom prst="line">
                  <a:avLst/>
                </a:prstGeom>
                <a:noFill/>
                <a:ln w="19050">
                  <a:solidFill>
                    <a:schemeClr val="tx1"/>
                  </a:solidFill>
                  <a:round/>
                  <a:headEnd/>
                  <a:tailEnd/>
                </a:ln>
              </p:spPr>
              <p:txBody>
                <a:bodyPr/>
                <a:lstStyle/>
                <a:p>
                  <a:endParaRPr lang="en-US"/>
                </a:p>
              </p:txBody>
            </p:sp>
            <p:sp>
              <p:nvSpPr>
                <p:cNvPr id="357" name="Line 706"/>
                <p:cNvSpPr>
                  <a:spLocks noChangeShapeType="1"/>
                </p:cNvSpPr>
                <p:nvPr/>
              </p:nvSpPr>
              <p:spPr bwMode="auto">
                <a:xfrm>
                  <a:off x="1392" y="1872"/>
                  <a:ext cx="0" cy="48"/>
                </a:xfrm>
                <a:prstGeom prst="line">
                  <a:avLst/>
                </a:prstGeom>
                <a:noFill/>
                <a:ln w="19050">
                  <a:solidFill>
                    <a:schemeClr val="tx1"/>
                  </a:solidFill>
                  <a:round/>
                  <a:headEnd/>
                  <a:tailEnd/>
                </a:ln>
              </p:spPr>
              <p:txBody>
                <a:bodyPr/>
                <a:lstStyle/>
                <a:p>
                  <a:endParaRPr lang="en-US"/>
                </a:p>
              </p:txBody>
            </p:sp>
            <p:sp>
              <p:nvSpPr>
                <p:cNvPr id="358" name="Line 707"/>
                <p:cNvSpPr>
                  <a:spLocks noChangeShapeType="1"/>
                </p:cNvSpPr>
                <p:nvPr/>
              </p:nvSpPr>
              <p:spPr bwMode="auto">
                <a:xfrm>
                  <a:off x="1440" y="1872"/>
                  <a:ext cx="0" cy="48"/>
                </a:xfrm>
                <a:prstGeom prst="line">
                  <a:avLst/>
                </a:prstGeom>
                <a:noFill/>
                <a:ln w="19050">
                  <a:solidFill>
                    <a:schemeClr val="tx1"/>
                  </a:solidFill>
                  <a:round/>
                  <a:headEnd/>
                  <a:tailEnd/>
                </a:ln>
              </p:spPr>
              <p:txBody>
                <a:bodyPr/>
                <a:lstStyle/>
                <a:p>
                  <a:endParaRPr lang="en-US"/>
                </a:p>
              </p:txBody>
            </p:sp>
            <p:sp>
              <p:nvSpPr>
                <p:cNvPr id="359" name="Line 708"/>
                <p:cNvSpPr>
                  <a:spLocks noChangeShapeType="1"/>
                </p:cNvSpPr>
                <p:nvPr/>
              </p:nvSpPr>
              <p:spPr bwMode="auto">
                <a:xfrm>
                  <a:off x="1488" y="1872"/>
                  <a:ext cx="0" cy="48"/>
                </a:xfrm>
                <a:prstGeom prst="line">
                  <a:avLst/>
                </a:prstGeom>
                <a:noFill/>
                <a:ln w="19050">
                  <a:solidFill>
                    <a:schemeClr val="tx1"/>
                  </a:solidFill>
                  <a:round/>
                  <a:headEnd/>
                  <a:tailEnd/>
                </a:ln>
              </p:spPr>
              <p:txBody>
                <a:bodyPr/>
                <a:lstStyle/>
                <a:p>
                  <a:endParaRPr lang="en-US"/>
                </a:p>
              </p:txBody>
            </p:sp>
            <p:sp>
              <p:nvSpPr>
                <p:cNvPr id="360" name="Line 709"/>
                <p:cNvSpPr>
                  <a:spLocks noChangeShapeType="1"/>
                </p:cNvSpPr>
                <p:nvPr/>
              </p:nvSpPr>
              <p:spPr bwMode="auto">
                <a:xfrm>
                  <a:off x="1536" y="1872"/>
                  <a:ext cx="0" cy="48"/>
                </a:xfrm>
                <a:prstGeom prst="line">
                  <a:avLst/>
                </a:prstGeom>
                <a:noFill/>
                <a:ln w="19050">
                  <a:solidFill>
                    <a:schemeClr val="tx1"/>
                  </a:solidFill>
                  <a:round/>
                  <a:headEnd/>
                  <a:tailEnd/>
                </a:ln>
              </p:spPr>
              <p:txBody>
                <a:bodyPr/>
                <a:lstStyle/>
                <a:p>
                  <a:endParaRPr lang="en-US"/>
                </a:p>
              </p:txBody>
            </p:sp>
            <p:sp>
              <p:nvSpPr>
                <p:cNvPr id="361" name="Line 710"/>
                <p:cNvSpPr>
                  <a:spLocks noChangeShapeType="1"/>
                </p:cNvSpPr>
                <p:nvPr/>
              </p:nvSpPr>
              <p:spPr bwMode="auto">
                <a:xfrm>
                  <a:off x="1584" y="1872"/>
                  <a:ext cx="0" cy="48"/>
                </a:xfrm>
                <a:prstGeom prst="line">
                  <a:avLst/>
                </a:prstGeom>
                <a:noFill/>
                <a:ln w="19050">
                  <a:solidFill>
                    <a:schemeClr val="tx1"/>
                  </a:solidFill>
                  <a:round/>
                  <a:headEnd/>
                  <a:tailEnd/>
                </a:ln>
              </p:spPr>
              <p:txBody>
                <a:bodyPr/>
                <a:lstStyle/>
                <a:p>
                  <a:endParaRPr lang="en-US"/>
                </a:p>
              </p:txBody>
            </p:sp>
            <p:sp>
              <p:nvSpPr>
                <p:cNvPr id="362" name="Line 711"/>
                <p:cNvSpPr>
                  <a:spLocks noChangeShapeType="1"/>
                </p:cNvSpPr>
                <p:nvPr/>
              </p:nvSpPr>
              <p:spPr bwMode="auto">
                <a:xfrm>
                  <a:off x="1632" y="1872"/>
                  <a:ext cx="0" cy="48"/>
                </a:xfrm>
                <a:prstGeom prst="line">
                  <a:avLst/>
                </a:prstGeom>
                <a:noFill/>
                <a:ln w="19050">
                  <a:solidFill>
                    <a:schemeClr val="tx1"/>
                  </a:solidFill>
                  <a:round/>
                  <a:headEnd/>
                  <a:tailEnd/>
                </a:ln>
              </p:spPr>
              <p:txBody>
                <a:bodyPr/>
                <a:lstStyle/>
                <a:p>
                  <a:endParaRPr lang="en-US"/>
                </a:p>
              </p:txBody>
            </p:sp>
            <p:sp>
              <p:nvSpPr>
                <p:cNvPr id="363" name="Line 712"/>
                <p:cNvSpPr>
                  <a:spLocks noChangeShapeType="1"/>
                </p:cNvSpPr>
                <p:nvPr/>
              </p:nvSpPr>
              <p:spPr bwMode="auto">
                <a:xfrm>
                  <a:off x="1680" y="1872"/>
                  <a:ext cx="0" cy="48"/>
                </a:xfrm>
                <a:prstGeom prst="line">
                  <a:avLst/>
                </a:prstGeom>
                <a:noFill/>
                <a:ln w="19050">
                  <a:solidFill>
                    <a:schemeClr val="tx1"/>
                  </a:solidFill>
                  <a:round/>
                  <a:headEnd/>
                  <a:tailEnd/>
                </a:ln>
              </p:spPr>
              <p:txBody>
                <a:bodyPr/>
                <a:lstStyle/>
                <a:p>
                  <a:endParaRPr lang="en-US"/>
                </a:p>
              </p:txBody>
            </p:sp>
            <p:sp>
              <p:nvSpPr>
                <p:cNvPr id="364" name="Line 713"/>
                <p:cNvSpPr>
                  <a:spLocks noChangeShapeType="1"/>
                </p:cNvSpPr>
                <p:nvPr/>
              </p:nvSpPr>
              <p:spPr bwMode="auto">
                <a:xfrm>
                  <a:off x="1728" y="1872"/>
                  <a:ext cx="0" cy="48"/>
                </a:xfrm>
                <a:prstGeom prst="line">
                  <a:avLst/>
                </a:prstGeom>
                <a:noFill/>
                <a:ln w="19050">
                  <a:solidFill>
                    <a:schemeClr val="tx1"/>
                  </a:solidFill>
                  <a:round/>
                  <a:headEnd/>
                  <a:tailEnd/>
                </a:ln>
              </p:spPr>
              <p:txBody>
                <a:bodyPr/>
                <a:lstStyle/>
                <a:p>
                  <a:endParaRPr lang="en-US"/>
                </a:p>
              </p:txBody>
            </p:sp>
            <p:sp>
              <p:nvSpPr>
                <p:cNvPr id="365" name="Line 714"/>
                <p:cNvSpPr>
                  <a:spLocks noChangeShapeType="1"/>
                </p:cNvSpPr>
                <p:nvPr/>
              </p:nvSpPr>
              <p:spPr bwMode="auto">
                <a:xfrm>
                  <a:off x="1776" y="1872"/>
                  <a:ext cx="0" cy="48"/>
                </a:xfrm>
                <a:prstGeom prst="line">
                  <a:avLst/>
                </a:prstGeom>
                <a:noFill/>
                <a:ln w="19050">
                  <a:solidFill>
                    <a:schemeClr val="tx1"/>
                  </a:solidFill>
                  <a:round/>
                  <a:headEnd/>
                  <a:tailEnd/>
                </a:ln>
              </p:spPr>
              <p:txBody>
                <a:bodyPr/>
                <a:lstStyle/>
                <a:p>
                  <a:endParaRPr lang="en-US"/>
                </a:p>
              </p:txBody>
            </p:sp>
            <p:sp>
              <p:nvSpPr>
                <p:cNvPr id="366" name="Line 715"/>
                <p:cNvSpPr>
                  <a:spLocks noChangeShapeType="1"/>
                </p:cNvSpPr>
                <p:nvPr/>
              </p:nvSpPr>
              <p:spPr bwMode="auto">
                <a:xfrm>
                  <a:off x="1824" y="1872"/>
                  <a:ext cx="0" cy="48"/>
                </a:xfrm>
                <a:prstGeom prst="line">
                  <a:avLst/>
                </a:prstGeom>
                <a:noFill/>
                <a:ln w="19050">
                  <a:solidFill>
                    <a:schemeClr val="tx1"/>
                  </a:solidFill>
                  <a:round/>
                  <a:headEnd/>
                  <a:tailEnd/>
                </a:ln>
              </p:spPr>
              <p:txBody>
                <a:bodyPr/>
                <a:lstStyle/>
                <a:p>
                  <a:endParaRPr lang="en-US"/>
                </a:p>
              </p:txBody>
            </p:sp>
            <p:sp>
              <p:nvSpPr>
                <p:cNvPr id="367" name="Line 716"/>
                <p:cNvSpPr>
                  <a:spLocks noChangeShapeType="1"/>
                </p:cNvSpPr>
                <p:nvPr/>
              </p:nvSpPr>
              <p:spPr bwMode="auto">
                <a:xfrm>
                  <a:off x="1872" y="1872"/>
                  <a:ext cx="0" cy="48"/>
                </a:xfrm>
                <a:prstGeom prst="line">
                  <a:avLst/>
                </a:prstGeom>
                <a:noFill/>
                <a:ln w="19050">
                  <a:solidFill>
                    <a:schemeClr val="tx1"/>
                  </a:solidFill>
                  <a:round/>
                  <a:headEnd/>
                  <a:tailEnd/>
                </a:ln>
              </p:spPr>
              <p:txBody>
                <a:bodyPr/>
                <a:lstStyle/>
                <a:p>
                  <a:endParaRPr lang="en-US"/>
                </a:p>
              </p:txBody>
            </p:sp>
            <p:sp>
              <p:nvSpPr>
                <p:cNvPr id="368" name="Line 717"/>
                <p:cNvSpPr>
                  <a:spLocks noChangeShapeType="1"/>
                </p:cNvSpPr>
                <p:nvPr/>
              </p:nvSpPr>
              <p:spPr bwMode="auto">
                <a:xfrm>
                  <a:off x="1920" y="1872"/>
                  <a:ext cx="0" cy="48"/>
                </a:xfrm>
                <a:prstGeom prst="line">
                  <a:avLst/>
                </a:prstGeom>
                <a:noFill/>
                <a:ln w="19050">
                  <a:solidFill>
                    <a:schemeClr val="tx1"/>
                  </a:solidFill>
                  <a:round/>
                  <a:headEnd/>
                  <a:tailEnd/>
                </a:ln>
              </p:spPr>
              <p:txBody>
                <a:bodyPr/>
                <a:lstStyle/>
                <a:p>
                  <a:endParaRPr lang="en-US"/>
                </a:p>
              </p:txBody>
            </p:sp>
            <p:sp>
              <p:nvSpPr>
                <p:cNvPr id="369" name="Line 718"/>
                <p:cNvSpPr>
                  <a:spLocks noChangeShapeType="1"/>
                </p:cNvSpPr>
                <p:nvPr/>
              </p:nvSpPr>
              <p:spPr bwMode="auto">
                <a:xfrm>
                  <a:off x="1968" y="1872"/>
                  <a:ext cx="0" cy="48"/>
                </a:xfrm>
                <a:prstGeom prst="line">
                  <a:avLst/>
                </a:prstGeom>
                <a:noFill/>
                <a:ln w="19050">
                  <a:solidFill>
                    <a:schemeClr val="tx1"/>
                  </a:solidFill>
                  <a:round/>
                  <a:headEnd/>
                  <a:tailEnd/>
                </a:ln>
              </p:spPr>
              <p:txBody>
                <a:bodyPr/>
                <a:lstStyle/>
                <a:p>
                  <a:endParaRPr lang="en-US"/>
                </a:p>
              </p:txBody>
            </p:sp>
            <p:sp>
              <p:nvSpPr>
                <p:cNvPr id="370" name="Line 719"/>
                <p:cNvSpPr>
                  <a:spLocks noChangeShapeType="1"/>
                </p:cNvSpPr>
                <p:nvPr/>
              </p:nvSpPr>
              <p:spPr bwMode="auto">
                <a:xfrm>
                  <a:off x="2016" y="1872"/>
                  <a:ext cx="0" cy="48"/>
                </a:xfrm>
                <a:prstGeom prst="line">
                  <a:avLst/>
                </a:prstGeom>
                <a:noFill/>
                <a:ln w="19050">
                  <a:solidFill>
                    <a:schemeClr val="tx1"/>
                  </a:solidFill>
                  <a:round/>
                  <a:headEnd/>
                  <a:tailEnd/>
                </a:ln>
              </p:spPr>
              <p:txBody>
                <a:bodyPr/>
                <a:lstStyle/>
                <a:p>
                  <a:endParaRPr lang="en-US"/>
                </a:p>
              </p:txBody>
            </p:sp>
            <p:sp>
              <p:nvSpPr>
                <p:cNvPr id="371" name="Line 720"/>
                <p:cNvSpPr>
                  <a:spLocks noChangeShapeType="1"/>
                </p:cNvSpPr>
                <p:nvPr/>
              </p:nvSpPr>
              <p:spPr bwMode="auto">
                <a:xfrm>
                  <a:off x="2064" y="1872"/>
                  <a:ext cx="0" cy="48"/>
                </a:xfrm>
                <a:prstGeom prst="line">
                  <a:avLst/>
                </a:prstGeom>
                <a:noFill/>
                <a:ln w="19050">
                  <a:solidFill>
                    <a:schemeClr val="tx1"/>
                  </a:solidFill>
                  <a:round/>
                  <a:headEnd/>
                  <a:tailEnd/>
                </a:ln>
              </p:spPr>
              <p:txBody>
                <a:bodyPr/>
                <a:lstStyle/>
                <a:p>
                  <a:endParaRPr lang="en-US"/>
                </a:p>
              </p:txBody>
            </p:sp>
            <p:sp>
              <p:nvSpPr>
                <p:cNvPr id="372" name="Line 721"/>
                <p:cNvSpPr>
                  <a:spLocks noChangeShapeType="1"/>
                </p:cNvSpPr>
                <p:nvPr/>
              </p:nvSpPr>
              <p:spPr bwMode="auto">
                <a:xfrm>
                  <a:off x="2112" y="1872"/>
                  <a:ext cx="0" cy="48"/>
                </a:xfrm>
                <a:prstGeom prst="line">
                  <a:avLst/>
                </a:prstGeom>
                <a:noFill/>
                <a:ln w="19050">
                  <a:solidFill>
                    <a:schemeClr val="tx1"/>
                  </a:solidFill>
                  <a:round/>
                  <a:headEnd/>
                  <a:tailEnd/>
                </a:ln>
              </p:spPr>
              <p:txBody>
                <a:bodyPr/>
                <a:lstStyle/>
                <a:p>
                  <a:endParaRPr lang="en-US"/>
                </a:p>
              </p:txBody>
            </p:sp>
            <p:sp>
              <p:nvSpPr>
                <p:cNvPr id="373" name="Line 722"/>
                <p:cNvSpPr>
                  <a:spLocks noChangeShapeType="1"/>
                </p:cNvSpPr>
                <p:nvPr/>
              </p:nvSpPr>
              <p:spPr bwMode="auto">
                <a:xfrm>
                  <a:off x="2160" y="1872"/>
                  <a:ext cx="0" cy="48"/>
                </a:xfrm>
                <a:prstGeom prst="line">
                  <a:avLst/>
                </a:prstGeom>
                <a:noFill/>
                <a:ln w="19050">
                  <a:solidFill>
                    <a:schemeClr val="tx1"/>
                  </a:solidFill>
                  <a:round/>
                  <a:headEnd/>
                  <a:tailEnd/>
                </a:ln>
              </p:spPr>
              <p:txBody>
                <a:bodyPr/>
                <a:lstStyle/>
                <a:p>
                  <a:endParaRPr lang="en-US"/>
                </a:p>
              </p:txBody>
            </p:sp>
            <p:sp>
              <p:nvSpPr>
                <p:cNvPr id="374" name="Line 723"/>
                <p:cNvSpPr>
                  <a:spLocks noChangeShapeType="1"/>
                </p:cNvSpPr>
                <p:nvPr/>
              </p:nvSpPr>
              <p:spPr bwMode="auto">
                <a:xfrm>
                  <a:off x="2208" y="1872"/>
                  <a:ext cx="0" cy="48"/>
                </a:xfrm>
                <a:prstGeom prst="line">
                  <a:avLst/>
                </a:prstGeom>
                <a:noFill/>
                <a:ln w="19050">
                  <a:solidFill>
                    <a:schemeClr val="tx1"/>
                  </a:solidFill>
                  <a:round/>
                  <a:headEnd/>
                  <a:tailEnd/>
                </a:ln>
              </p:spPr>
              <p:txBody>
                <a:bodyPr/>
                <a:lstStyle/>
                <a:p>
                  <a:endParaRPr lang="en-US"/>
                </a:p>
              </p:txBody>
            </p:sp>
          </p:grpSp>
        </p:grpSp>
        <p:grpSp>
          <p:nvGrpSpPr>
            <p:cNvPr id="256" name="Group 805"/>
            <p:cNvGrpSpPr>
              <a:grpSpLocks/>
            </p:cNvGrpSpPr>
            <p:nvPr/>
          </p:nvGrpSpPr>
          <p:grpSpPr bwMode="auto">
            <a:xfrm>
              <a:off x="533400" y="3962400"/>
              <a:ext cx="4876800" cy="76200"/>
              <a:chOff x="1104" y="1824"/>
              <a:chExt cx="3072" cy="48"/>
            </a:xfrm>
          </p:grpSpPr>
          <p:grpSp>
            <p:nvGrpSpPr>
              <p:cNvPr id="257" name="Group 727"/>
              <p:cNvGrpSpPr>
                <a:grpSpLocks/>
              </p:cNvGrpSpPr>
              <p:nvPr/>
            </p:nvGrpSpPr>
            <p:grpSpPr bwMode="auto">
              <a:xfrm flipV="1">
                <a:off x="1104" y="1824"/>
                <a:ext cx="432" cy="48"/>
                <a:chOff x="912" y="3216"/>
                <a:chExt cx="432" cy="48"/>
              </a:xfrm>
            </p:grpSpPr>
            <p:sp>
              <p:nvSpPr>
                <p:cNvPr id="323" name="Line 728"/>
                <p:cNvSpPr>
                  <a:spLocks noChangeShapeType="1"/>
                </p:cNvSpPr>
                <p:nvPr/>
              </p:nvSpPr>
              <p:spPr bwMode="auto">
                <a:xfrm flipV="1">
                  <a:off x="912" y="3264"/>
                  <a:ext cx="432" cy="0"/>
                </a:xfrm>
                <a:prstGeom prst="line">
                  <a:avLst/>
                </a:prstGeom>
                <a:noFill/>
                <a:ln w="19050">
                  <a:solidFill>
                    <a:srgbClr val="FF9900"/>
                  </a:solidFill>
                  <a:round/>
                  <a:headEnd/>
                  <a:tailEnd/>
                </a:ln>
              </p:spPr>
              <p:txBody>
                <a:bodyPr/>
                <a:lstStyle/>
                <a:p>
                  <a:endParaRPr lang="en-US"/>
                </a:p>
              </p:txBody>
            </p:sp>
            <p:sp>
              <p:nvSpPr>
                <p:cNvPr id="324" name="Line 729"/>
                <p:cNvSpPr>
                  <a:spLocks noChangeShapeType="1"/>
                </p:cNvSpPr>
                <p:nvPr/>
              </p:nvSpPr>
              <p:spPr bwMode="auto">
                <a:xfrm flipV="1">
                  <a:off x="912" y="3216"/>
                  <a:ext cx="0" cy="48"/>
                </a:xfrm>
                <a:prstGeom prst="line">
                  <a:avLst/>
                </a:prstGeom>
                <a:noFill/>
                <a:ln w="19050">
                  <a:solidFill>
                    <a:srgbClr val="FF9900"/>
                  </a:solidFill>
                  <a:round/>
                  <a:headEnd/>
                  <a:tailEnd/>
                </a:ln>
              </p:spPr>
              <p:txBody>
                <a:bodyPr/>
                <a:lstStyle/>
                <a:p>
                  <a:endParaRPr lang="en-US"/>
                </a:p>
              </p:txBody>
            </p:sp>
            <p:sp>
              <p:nvSpPr>
                <p:cNvPr id="325" name="Line 730"/>
                <p:cNvSpPr>
                  <a:spLocks noChangeShapeType="1"/>
                </p:cNvSpPr>
                <p:nvPr/>
              </p:nvSpPr>
              <p:spPr bwMode="auto">
                <a:xfrm flipV="1">
                  <a:off x="960" y="3216"/>
                  <a:ext cx="0" cy="48"/>
                </a:xfrm>
                <a:prstGeom prst="line">
                  <a:avLst/>
                </a:prstGeom>
                <a:noFill/>
                <a:ln w="19050">
                  <a:solidFill>
                    <a:srgbClr val="FF9900"/>
                  </a:solidFill>
                  <a:round/>
                  <a:headEnd/>
                  <a:tailEnd/>
                </a:ln>
              </p:spPr>
              <p:txBody>
                <a:bodyPr/>
                <a:lstStyle/>
                <a:p>
                  <a:endParaRPr lang="en-US"/>
                </a:p>
              </p:txBody>
            </p:sp>
            <p:sp>
              <p:nvSpPr>
                <p:cNvPr id="326" name="Line 731"/>
                <p:cNvSpPr>
                  <a:spLocks noChangeShapeType="1"/>
                </p:cNvSpPr>
                <p:nvPr/>
              </p:nvSpPr>
              <p:spPr bwMode="auto">
                <a:xfrm flipV="1">
                  <a:off x="1008" y="3216"/>
                  <a:ext cx="0" cy="48"/>
                </a:xfrm>
                <a:prstGeom prst="line">
                  <a:avLst/>
                </a:prstGeom>
                <a:noFill/>
                <a:ln w="19050">
                  <a:solidFill>
                    <a:srgbClr val="FF9900"/>
                  </a:solidFill>
                  <a:round/>
                  <a:headEnd/>
                  <a:tailEnd/>
                </a:ln>
              </p:spPr>
              <p:txBody>
                <a:bodyPr/>
                <a:lstStyle/>
                <a:p>
                  <a:endParaRPr lang="en-US"/>
                </a:p>
              </p:txBody>
            </p:sp>
            <p:sp>
              <p:nvSpPr>
                <p:cNvPr id="327" name="Line 732"/>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328" name="Line 733"/>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329" name="Line 734"/>
                <p:cNvSpPr>
                  <a:spLocks noChangeShapeType="1"/>
                </p:cNvSpPr>
                <p:nvPr/>
              </p:nvSpPr>
              <p:spPr bwMode="auto">
                <a:xfrm flipV="1">
                  <a:off x="1104" y="3216"/>
                  <a:ext cx="0" cy="48"/>
                </a:xfrm>
                <a:prstGeom prst="line">
                  <a:avLst/>
                </a:prstGeom>
                <a:noFill/>
                <a:ln w="19050">
                  <a:solidFill>
                    <a:srgbClr val="FF9900"/>
                  </a:solidFill>
                  <a:round/>
                  <a:headEnd/>
                  <a:tailEnd/>
                </a:ln>
              </p:spPr>
              <p:txBody>
                <a:bodyPr/>
                <a:lstStyle/>
                <a:p>
                  <a:endParaRPr lang="en-US"/>
                </a:p>
              </p:txBody>
            </p:sp>
            <p:sp>
              <p:nvSpPr>
                <p:cNvPr id="330" name="Line 735"/>
                <p:cNvSpPr>
                  <a:spLocks noChangeShapeType="1"/>
                </p:cNvSpPr>
                <p:nvPr/>
              </p:nvSpPr>
              <p:spPr bwMode="auto">
                <a:xfrm flipV="1">
                  <a:off x="1152" y="3216"/>
                  <a:ext cx="0" cy="48"/>
                </a:xfrm>
                <a:prstGeom prst="line">
                  <a:avLst/>
                </a:prstGeom>
                <a:noFill/>
                <a:ln w="19050">
                  <a:solidFill>
                    <a:srgbClr val="FF9900"/>
                  </a:solidFill>
                  <a:round/>
                  <a:headEnd/>
                  <a:tailEnd/>
                </a:ln>
              </p:spPr>
              <p:txBody>
                <a:bodyPr/>
                <a:lstStyle/>
                <a:p>
                  <a:endParaRPr lang="en-US"/>
                </a:p>
              </p:txBody>
            </p:sp>
            <p:sp>
              <p:nvSpPr>
                <p:cNvPr id="331" name="Line 736"/>
                <p:cNvSpPr>
                  <a:spLocks noChangeShapeType="1"/>
                </p:cNvSpPr>
                <p:nvPr/>
              </p:nvSpPr>
              <p:spPr bwMode="auto">
                <a:xfrm flipV="1">
                  <a:off x="1248" y="3216"/>
                  <a:ext cx="0" cy="48"/>
                </a:xfrm>
                <a:prstGeom prst="line">
                  <a:avLst/>
                </a:prstGeom>
                <a:noFill/>
                <a:ln w="19050">
                  <a:solidFill>
                    <a:srgbClr val="FF9900"/>
                  </a:solidFill>
                  <a:round/>
                  <a:headEnd/>
                  <a:tailEnd/>
                </a:ln>
              </p:spPr>
              <p:txBody>
                <a:bodyPr/>
                <a:lstStyle/>
                <a:p>
                  <a:endParaRPr lang="en-US"/>
                </a:p>
              </p:txBody>
            </p:sp>
            <p:sp>
              <p:nvSpPr>
                <p:cNvPr id="332" name="Line 737"/>
                <p:cNvSpPr>
                  <a:spLocks noChangeShapeType="1"/>
                </p:cNvSpPr>
                <p:nvPr/>
              </p:nvSpPr>
              <p:spPr bwMode="auto">
                <a:xfrm flipV="1">
                  <a:off x="1200" y="3216"/>
                  <a:ext cx="0" cy="48"/>
                </a:xfrm>
                <a:prstGeom prst="line">
                  <a:avLst/>
                </a:prstGeom>
                <a:noFill/>
                <a:ln w="19050">
                  <a:solidFill>
                    <a:srgbClr val="FF9900"/>
                  </a:solidFill>
                  <a:round/>
                  <a:headEnd/>
                  <a:tailEnd/>
                </a:ln>
              </p:spPr>
              <p:txBody>
                <a:bodyPr/>
                <a:lstStyle/>
                <a:p>
                  <a:endParaRPr lang="en-US"/>
                </a:p>
              </p:txBody>
            </p:sp>
            <p:sp>
              <p:nvSpPr>
                <p:cNvPr id="333" name="Line 738"/>
                <p:cNvSpPr>
                  <a:spLocks noChangeShapeType="1"/>
                </p:cNvSpPr>
                <p:nvPr/>
              </p:nvSpPr>
              <p:spPr bwMode="auto">
                <a:xfrm flipV="1">
                  <a:off x="1296" y="3216"/>
                  <a:ext cx="0" cy="48"/>
                </a:xfrm>
                <a:prstGeom prst="line">
                  <a:avLst/>
                </a:prstGeom>
                <a:noFill/>
                <a:ln w="19050">
                  <a:solidFill>
                    <a:srgbClr val="FF9900"/>
                  </a:solidFill>
                  <a:round/>
                  <a:headEnd/>
                  <a:tailEnd/>
                </a:ln>
              </p:spPr>
              <p:txBody>
                <a:bodyPr/>
                <a:lstStyle/>
                <a:p>
                  <a:endParaRPr lang="en-US"/>
                </a:p>
              </p:txBody>
            </p:sp>
            <p:sp>
              <p:nvSpPr>
                <p:cNvPr id="334" name="Line 739"/>
                <p:cNvSpPr>
                  <a:spLocks noChangeShapeType="1"/>
                </p:cNvSpPr>
                <p:nvPr/>
              </p:nvSpPr>
              <p:spPr bwMode="auto">
                <a:xfrm flipV="1">
                  <a:off x="1344" y="3216"/>
                  <a:ext cx="0" cy="48"/>
                </a:xfrm>
                <a:prstGeom prst="line">
                  <a:avLst/>
                </a:prstGeom>
                <a:noFill/>
                <a:ln w="19050">
                  <a:solidFill>
                    <a:srgbClr val="FF9900"/>
                  </a:solidFill>
                  <a:round/>
                  <a:headEnd/>
                  <a:tailEnd/>
                </a:ln>
              </p:spPr>
              <p:txBody>
                <a:bodyPr/>
                <a:lstStyle/>
                <a:p>
                  <a:endParaRPr lang="en-US"/>
                </a:p>
              </p:txBody>
            </p:sp>
          </p:grpSp>
          <p:grpSp>
            <p:nvGrpSpPr>
              <p:cNvPr id="258" name="Group 740"/>
              <p:cNvGrpSpPr>
                <a:grpSpLocks/>
              </p:cNvGrpSpPr>
              <p:nvPr/>
            </p:nvGrpSpPr>
            <p:grpSpPr bwMode="auto">
              <a:xfrm flipV="1">
                <a:off x="1632" y="1824"/>
                <a:ext cx="432" cy="48"/>
                <a:chOff x="912" y="3216"/>
                <a:chExt cx="432" cy="48"/>
              </a:xfrm>
            </p:grpSpPr>
            <p:sp>
              <p:nvSpPr>
                <p:cNvPr id="311" name="Line 741"/>
                <p:cNvSpPr>
                  <a:spLocks noChangeShapeType="1"/>
                </p:cNvSpPr>
                <p:nvPr/>
              </p:nvSpPr>
              <p:spPr bwMode="auto">
                <a:xfrm flipV="1">
                  <a:off x="912" y="3264"/>
                  <a:ext cx="432" cy="0"/>
                </a:xfrm>
                <a:prstGeom prst="line">
                  <a:avLst/>
                </a:prstGeom>
                <a:noFill/>
                <a:ln w="19050">
                  <a:solidFill>
                    <a:srgbClr val="FF9900"/>
                  </a:solidFill>
                  <a:round/>
                  <a:headEnd/>
                  <a:tailEnd/>
                </a:ln>
              </p:spPr>
              <p:txBody>
                <a:bodyPr/>
                <a:lstStyle/>
                <a:p>
                  <a:endParaRPr lang="en-US"/>
                </a:p>
              </p:txBody>
            </p:sp>
            <p:sp>
              <p:nvSpPr>
                <p:cNvPr id="312" name="Line 742"/>
                <p:cNvSpPr>
                  <a:spLocks noChangeShapeType="1"/>
                </p:cNvSpPr>
                <p:nvPr/>
              </p:nvSpPr>
              <p:spPr bwMode="auto">
                <a:xfrm flipV="1">
                  <a:off x="912" y="3216"/>
                  <a:ext cx="0" cy="48"/>
                </a:xfrm>
                <a:prstGeom prst="line">
                  <a:avLst/>
                </a:prstGeom>
                <a:noFill/>
                <a:ln w="19050">
                  <a:solidFill>
                    <a:srgbClr val="FF9900"/>
                  </a:solidFill>
                  <a:round/>
                  <a:headEnd/>
                  <a:tailEnd/>
                </a:ln>
              </p:spPr>
              <p:txBody>
                <a:bodyPr/>
                <a:lstStyle/>
                <a:p>
                  <a:endParaRPr lang="en-US"/>
                </a:p>
              </p:txBody>
            </p:sp>
            <p:sp>
              <p:nvSpPr>
                <p:cNvPr id="313" name="Line 743"/>
                <p:cNvSpPr>
                  <a:spLocks noChangeShapeType="1"/>
                </p:cNvSpPr>
                <p:nvPr/>
              </p:nvSpPr>
              <p:spPr bwMode="auto">
                <a:xfrm flipV="1">
                  <a:off x="960" y="3216"/>
                  <a:ext cx="0" cy="48"/>
                </a:xfrm>
                <a:prstGeom prst="line">
                  <a:avLst/>
                </a:prstGeom>
                <a:noFill/>
                <a:ln w="19050">
                  <a:solidFill>
                    <a:srgbClr val="FF9900"/>
                  </a:solidFill>
                  <a:round/>
                  <a:headEnd/>
                  <a:tailEnd/>
                </a:ln>
              </p:spPr>
              <p:txBody>
                <a:bodyPr/>
                <a:lstStyle/>
                <a:p>
                  <a:endParaRPr lang="en-US"/>
                </a:p>
              </p:txBody>
            </p:sp>
            <p:sp>
              <p:nvSpPr>
                <p:cNvPr id="314" name="Line 744"/>
                <p:cNvSpPr>
                  <a:spLocks noChangeShapeType="1"/>
                </p:cNvSpPr>
                <p:nvPr/>
              </p:nvSpPr>
              <p:spPr bwMode="auto">
                <a:xfrm flipV="1">
                  <a:off x="1008" y="3216"/>
                  <a:ext cx="0" cy="48"/>
                </a:xfrm>
                <a:prstGeom prst="line">
                  <a:avLst/>
                </a:prstGeom>
                <a:noFill/>
                <a:ln w="19050">
                  <a:solidFill>
                    <a:srgbClr val="FF9900"/>
                  </a:solidFill>
                  <a:round/>
                  <a:headEnd/>
                  <a:tailEnd/>
                </a:ln>
              </p:spPr>
              <p:txBody>
                <a:bodyPr/>
                <a:lstStyle/>
                <a:p>
                  <a:endParaRPr lang="en-US"/>
                </a:p>
              </p:txBody>
            </p:sp>
            <p:sp>
              <p:nvSpPr>
                <p:cNvPr id="315" name="Line 745"/>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316" name="Line 746"/>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317" name="Line 747"/>
                <p:cNvSpPr>
                  <a:spLocks noChangeShapeType="1"/>
                </p:cNvSpPr>
                <p:nvPr/>
              </p:nvSpPr>
              <p:spPr bwMode="auto">
                <a:xfrm flipV="1">
                  <a:off x="1104" y="3216"/>
                  <a:ext cx="0" cy="48"/>
                </a:xfrm>
                <a:prstGeom prst="line">
                  <a:avLst/>
                </a:prstGeom>
                <a:noFill/>
                <a:ln w="19050">
                  <a:solidFill>
                    <a:srgbClr val="FF9900"/>
                  </a:solidFill>
                  <a:round/>
                  <a:headEnd/>
                  <a:tailEnd/>
                </a:ln>
              </p:spPr>
              <p:txBody>
                <a:bodyPr/>
                <a:lstStyle/>
                <a:p>
                  <a:endParaRPr lang="en-US"/>
                </a:p>
              </p:txBody>
            </p:sp>
            <p:sp>
              <p:nvSpPr>
                <p:cNvPr id="318" name="Line 748"/>
                <p:cNvSpPr>
                  <a:spLocks noChangeShapeType="1"/>
                </p:cNvSpPr>
                <p:nvPr/>
              </p:nvSpPr>
              <p:spPr bwMode="auto">
                <a:xfrm flipV="1">
                  <a:off x="1152" y="3216"/>
                  <a:ext cx="0" cy="48"/>
                </a:xfrm>
                <a:prstGeom prst="line">
                  <a:avLst/>
                </a:prstGeom>
                <a:noFill/>
                <a:ln w="19050">
                  <a:solidFill>
                    <a:srgbClr val="FF9900"/>
                  </a:solidFill>
                  <a:round/>
                  <a:headEnd/>
                  <a:tailEnd/>
                </a:ln>
              </p:spPr>
              <p:txBody>
                <a:bodyPr/>
                <a:lstStyle/>
                <a:p>
                  <a:endParaRPr lang="en-US"/>
                </a:p>
              </p:txBody>
            </p:sp>
            <p:sp>
              <p:nvSpPr>
                <p:cNvPr id="319" name="Line 749"/>
                <p:cNvSpPr>
                  <a:spLocks noChangeShapeType="1"/>
                </p:cNvSpPr>
                <p:nvPr/>
              </p:nvSpPr>
              <p:spPr bwMode="auto">
                <a:xfrm flipV="1">
                  <a:off x="1248" y="3216"/>
                  <a:ext cx="0" cy="48"/>
                </a:xfrm>
                <a:prstGeom prst="line">
                  <a:avLst/>
                </a:prstGeom>
                <a:noFill/>
                <a:ln w="19050">
                  <a:solidFill>
                    <a:srgbClr val="FF9900"/>
                  </a:solidFill>
                  <a:round/>
                  <a:headEnd/>
                  <a:tailEnd/>
                </a:ln>
              </p:spPr>
              <p:txBody>
                <a:bodyPr/>
                <a:lstStyle/>
                <a:p>
                  <a:endParaRPr lang="en-US"/>
                </a:p>
              </p:txBody>
            </p:sp>
            <p:sp>
              <p:nvSpPr>
                <p:cNvPr id="320" name="Line 750"/>
                <p:cNvSpPr>
                  <a:spLocks noChangeShapeType="1"/>
                </p:cNvSpPr>
                <p:nvPr/>
              </p:nvSpPr>
              <p:spPr bwMode="auto">
                <a:xfrm flipV="1">
                  <a:off x="1200" y="3216"/>
                  <a:ext cx="0" cy="48"/>
                </a:xfrm>
                <a:prstGeom prst="line">
                  <a:avLst/>
                </a:prstGeom>
                <a:noFill/>
                <a:ln w="19050">
                  <a:solidFill>
                    <a:srgbClr val="FF9900"/>
                  </a:solidFill>
                  <a:round/>
                  <a:headEnd/>
                  <a:tailEnd/>
                </a:ln>
              </p:spPr>
              <p:txBody>
                <a:bodyPr/>
                <a:lstStyle/>
                <a:p>
                  <a:endParaRPr lang="en-US"/>
                </a:p>
              </p:txBody>
            </p:sp>
            <p:sp>
              <p:nvSpPr>
                <p:cNvPr id="321" name="Line 751"/>
                <p:cNvSpPr>
                  <a:spLocks noChangeShapeType="1"/>
                </p:cNvSpPr>
                <p:nvPr/>
              </p:nvSpPr>
              <p:spPr bwMode="auto">
                <a:xfrm flipV="1">
                  <a:off x="1296" y="3216"/>
                  <a:ext cx="0" cy="48"/>
                </a:xfrm>
                <a:prstGeom prst="line">
                  <a:avLst/>
                </a:prstGeom>
                <a:noFill/>
                <a:ln w="19050">
                  <a:solidFill>
                    <a:srgbClr val="FF9900"/>
                  </a:solidFill>
                  <a:round/>
                  <a:headEnd/>
                  <a:tailEnd/>
                </a:ln>
              </p:spPr>
              <p:txBody>
                <a:bodyPr/>
                <a:lstStyle/>
                <a:p>
                  <a:endParaRPr lang="en-US"/>
                </a:p>
              </p:txBody>
            </p:sp>
            <p:sp>
              <p:nvSpPr>
                <p:cNvPr id="322" name="Line 752"/>
                <p:cNvSpPr>
                  <a:spLocks noChangeShapeType="1"/>
                </p:cNvSpPr>
                <p:nvPr/>
              </p:nvSpPr>
              <p:spPr bwMode="auto">
                <a:xfrm flipV="1">
                  <a:off x="1344" y="3216"/>
                  <a:ext cx="0" cy="48"/>
                </a:xfrm>
                <a:prstGeom prst="line">
                  <a:avLst/>
                </a:prstGeom>
                <a:noFill/>
                <a:ln w="19050">
                  <a:solidFill>
                    <a:srgbClr val="FF9900"/>
                  </a:solidFill>
                  <a:round/>
                  <a:headEnd/>
                  <a:tailEnd/>
                </a:ln>
              </p:spPr>
              <p:txBody>
                <a:bodyPr/>
                <a:lstStyle/>
                <a:p>
                  <a:endParaRPr lang="en-US"/>
                </a:p>
              </p:txBody>
            </p:sp>
          </p:grpSp>
          <p:grpSp>
            <p:nvGrpSpPr>
              <p:cNvPr id="259" name="Group 753"/>
              <p:cNvGrpSpPr>
                <a:grpSpLocks/>
              </p:cNvGrpSpPr>
              <p:nvPr/>
            </p:nvGrpSpPr>
            <p:grpSpPr bwMode="auto">
              <a:xfrm flipV="1">
                <a:off x="2160" y="1824"/>
                <a:ext cx="432" cy="48"/>
                <a:chOff x="912" y="3216"/>
                <a:chExt cx="432" cy="48"/>
              </a:xfrm>
            </p:grpSpPr>
            <p:sp>
              <p:nvSpPr>
                <p:cNvPr id="299" name="Line 754"/>
                <p:cNvSpPr>
                  <a:spLocks noChangeShapeType="1"/>
                </p:cNvSpPr>
                <p:nvPr/>
              </p:nvSpPr>
              <p:spPr bwMode="auto">
                <a:xfrm flipV="1">
                  <a:off x="912" y="3264"/>
                  <a:ext cx="432" cy="0"/>
                </a:xfrm>
                <a:prstGeom prst="line">
                  <a:avLst/>
                </a:prstGeom>
                <a:noFill/>
                <a:ln w="19050">
                  <a:solidFill>
                    <a:srgbClr val="FF9900"/>
                  </a:solidFill>
                  <a:round/>
                  <a:headEnd/>
                  <a:tailEnd/>
                </a:ln>
              </p:spPr>
              <p:txBody>
                <a:bodyPr/>
                <a:lstStyle/>
                <a:p>
                  <a:endParaRPr lang="en-US"/>
                </a:p>
              </p:txBody>
            </p:sp>
            <p:sp>
              <p:nvSpPr>
                <p:cNvPr id="300" name="Line 755"/>
                <p:cNvSpPr>
                  <a:spLocks noChangeShapeType="1"/>
                </p:cNvSpPr>
                <p:nvPr/>
              </p:nvSpPr>
              <p:spPr bwMode="auto">
                <a:xfrm flipV="1">
                  <a:off x="912" y="3216"/>
                  <a:ext cx="0" cy="48"/>
                </a:xfrm>
                <a:prstGeom prst="line">
                  <a:avLst/>
                </a:prstGeom>
                <a:noFill/>
                <a:ln w="19050">
                  <a:solidFill>
                    <a:srgbClr val="FF9900"/>
                  </a:solidFill>
                  <a:round/>
                  <a:headEnd/>
                  <a:tailEnd/>
                </a:ln>
              </p:spPr>
              <p:txBody>
                <a:bodyPr/>
                <a:lstStyle/>
                <a:p>
                  <a:endParaRPr lang="en-US"/>
                </a:p>
              </p:txBody>
            </p:sp>
            <p:sp>
              <p:nvSpPr>
                <p:cNvPr id="301" name="Line 756"/>
                <p:cNvSpPr>
                  <a:spLocks noChangeShapeType="1"/>
                </p:cNvSpPr>
                <p:nvPr/>
              </p:nvSpPr>
              <p:spPr bwMode="auto">
                <a:xfrm flipV="1">
                  <a:off x="960" y="3216"/>
                  <a:ext cx="0" cy="48"/>
                </a:xfrm>
                <a:prstGeom prst="line">
                  <a:avLst/>
                </a:prstGeom>
                <a:noFill/>
                <a:ln w="19050">
                  <a:solidFill>
                    <a:srgbClr val="FF9900"/>
                  </a:solidFill>
                  <a:round/>
                  <a:headEnd/>
                  <a:tailEnd/>
                </a:ln>
              </p:spPr>
              <p:txBody>
                <a:bodyPr/>
                <a:lstStyle/>
                <a:p>
                  <a:endParaRPr lang="en-US"/>
                </a:p>
              </p:txBody>
            </p:sp>
            <p:sp>
              <p:nvSpPr>
                <p:cNvPr id="302" name="Line 757"/>
                <p:cNvSpPr>
                  <a:spLocks noChangeShapeType="1"/>
                </p:cNvSpPr>
                <p:nvPr/>
              </p:nvSpPr>
              <p:spPr bwMode="auto">
                <a:xfrm flipV="1">
                  <a:off x="1008" y="3216"/>
                  <a:ext cx="0" cy="48"/>
                </a:xfrm>
                <a:prstGeom prst="line">
                  <a:avLst/>
                </a:prstGeom>
                <a:noFill/>
                <a:ln w="19050">
                  <a:solidFill>
                    <a:srgbClr val="FF9900"/>
                  </a:solidFill>
                  <a:round/>
                  <a:headEnd/>
                  <a:tailEnd/>
                </a:ln>
              </p:spPr>
              <p:txBody>
                <a:bodyPr/>
                <a:lstStyle/>
                <a:p>
                  <a:endParaRPr lang="en-US"/>
                </a:p>
              </p:txBody>
            </p:sp>
            <p:sp>
              <p:nvSpPr>
                <p:cNvPr id="303" name="Line 758"/>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304" name="Line 759"/>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305" name="Line 760"/>
                <p:cNvSpPr>
                  <a:spLocks noChangeShapeType="1"/>
                </p:cNvSpPr>
                <p:nvPr/>
              </p:nvSpPr>
              <p:spPr bwMode="auto">
                <a:xfrm flipV="1">
                  <a:off x="1104" y="3216"/>
                  <a:ext cx="0" cy="48"/>
                </a:xfrm>
                <a:prstGeom prst="line">
                  <a:avLst/>
                </a:prstGeom>
                <a:noFill/>
                <a:ln w="19050">
                  <a:solidFill>
                    <a:srgbClr val="FF9900"/>
                  </a:solidFill>
                  <a:round/>
                  <a:headEnd/>
                  <a:tailEnd/>
                </a:ln>
              </p:spPr>
              <p:txBody>
                <a:bodyPr/>
                <a:lstStyle/>
                <a:p>
                  <a:endParaRPr lang="en-US"/>
                </a:p>
              </p:txBody>
            </p:sp>
            <p:sp>
              <p:nvSpPr>
                <p:cNvPr id="306" name="Line 761"/>
                <p:cNvSpPr>
                  <a:spLocks noChangeShapeType="1"/>
                </p:cNvSpPr>
                <p:nvPr/>
              </p:nvSpPr>
              <p:spPr bwMode="auto">
                <a:xfrm flipV="1">
                  <a:off x="1152" y="3216"/>
                  <a:ext cx="0" cy="48"/>
                </a:xfrm>
                <a:prstGeom prst="line">
                  <a:avLst/>
                </a:prstGeom>
                <a:noFill/>
                <a:ln w="19050">
                  <a:solidFill>
                    <a:srgbClr val="FF9900"/>
                  </a:solidFill>
                  <a:round/>
                  <a:headEnd/>
                  <a:tailEnd/>
                </a:ln>
              </p:spPr>
              <p:txBody>
                <a:bodyPr/>
                <a:lstStyle/>
                <a:p>
                  <a:endParaRPr lang="en-US"/>
                </a:p>
              </p:txBody>
            </p:sp>
            <p:sp>
              <p:nvSpPr>
                <p:cNvPr id="307" name="Line 762"/>
                <p:cNvSpPr>
                  <a:spLocks noChangeShapeType="1"/>
                </p:cNvSpPr>
                <p:nvPr/>
              </p:nvSpPr>
              <p:spPr bwMode="auto">
                <a:xfrm flipV="1">
                  <a:off x="1248" y="3216"/>
                  <a:ext cx="0" cy="48"/>
                </a:xfrm>
                <a:prstGeom prst="line">
                  <a:avLst/>
                </a:prstGeom>
                <a:noFill/>
                <a:ln w="19050">
                  <a:solidFill>
                    <a:srgbClr val="FF9900"/>
                  </a:solidFill>
                  <a:round/>
                  <a:headEnd/>
                  <a:tailEnd/>
                </a:ln>
              </p:spPr>
              <p:txBody>
                <a:bodyPr/>
                <a:lstStyle/>
                <a:p>
                  <a:endParaRPr lang="en-US"/>
                </a:p>
              </p:txBody>
            </p:sp>
            <p:sp>
              <p:nvSpPr>
                <p:cNvPr id="308" name="Line 763"/>
                <p:cNvSpPr>
                  <a:spLocks noChangeShapeType="1"/>
                </p:cNvSpPr>
                <p:nvPr/>
              </p:nvSpPr>
              <p:spPr bwMode="auto">
                <a:xfrm flipV="1">
                  <a:off x="1200" y="3216"/>
                  <a:ext cx="0" cy="48"/>
                </a:xfrm>
                <a:prstGeom prst="line">
                  <a:avLst/>
                </a:prstGeom>
                <a:noFill/>
                <a:ln w="19050">
                  <a:solidFill>
                    <a:srgbClr val="FF9900"/>
                  </a:solidFill>
                  <a:round/>
                  <a:headEnd/>
                  <a:tailEnd/>
                </a:ln>
              </p:spPr>
              <p:txBody>
                <a:bodyPr/>
                <a:lstStyle/>
                <a:p>
                  <a:endParaRPr lang="en-US"/>
                </a:p>
              </p:txBody>
            </p:sp>
            <p:sp>
              <p:nvSpPr>
                <p:cNvPr id="309" name="Line 764"/>
                <p:cNvSpPr>
                  <a:spLocks noChangeShapeType="1"/>
                </p:cNvSpPr>
                <p:nvPr/>
              </p:nvSpPr>
              <p:spPr bwMode="auto">
                <a:xfrm flipV="1">
                  <a:off x="1296" y="3216"/>
                  <a:ext cx="0" cy="48"/>
                </a:xfrm>
                <a:prstGeom prst="line">
                  <a:avLst/>
                </a:prstGeom>
                <a:noFill/>
                <a:ln w="19050">
                  <a:solidFill>
                    <a:srgbClr val="FF9900"/>
                  </a:solidFill>
                  <a:round/>
                  <a:headEnd/>
                  <a:tailEnd/>
                </a:ln>
              </p:spPr>
              <p:txBody>
                <a:bodyPr/>
                <a:lstStyle/>
                <a:p>
                  <a:endParaRPr lang="en-US"/>
                </a:p>
              </p:txBody>
            </p:sp>
            <p:sp>
              <p:nvSpPr>
                <p:cNvPr id="310" name="Line 765"/>
                <p:cNvSpPr>
                  <a:spLocks noChangeShapeType="1"/>
                </p:cNvSpPr>
                <p:nvPr/>
              </p:nvSpPr>
              <p:spPr bwMode="auto">
                <a:xfrm flipV="1">
                  <a:off x="1344" y="3216"/>
                  <a:ext cx="0" cy="48"/>
                </a:xfrm>
                <a:prstGeom prst="line">
                  <a:avLst/>
                </a:prstGeom>
                <a:noFill/>
                <a:ln w="19050">
                  <a:solidFill>
                    <a:srgbClr val="FF9900"/>
                  </a:solidFill>
                  <a:round/>
                  <a:headEnd/>
                  <a:tailEnd/>
                </a:ln>
              </p:spPr>
              <p:txBody>
                <a:bodyPr/>
                <a:lstStyle/>
                <a:p>
                  <a:endParaRPr lang="en-US"/>
                </a:p>
              </p:txBody>
            </p:sp>
          </p:grpSp>
          <p:grpSp>
            <p:nvGrpSpPr>
              <p:cNvPr id="260" name="Group 766"/>
              <p:cNvGrpSpPr>
                <a:grpSpLocks/>
              </p:cNvGrpSpPr>
              <p:nvPr/>
            </p:nvGrpSpPr>
            <p:grpSpPr bwMode="auto">
              <a:xfrm flipV="1">
                <a:off x="2688" y="1824"/>
                <a:ext cx="432" cy="48"/>
                <a:chOff x="912" y="3216"/>
                <a:chExt cx="432" cy="48"/>
              </a:xfrm>
            </p:grpSpPr>
            <p:sp>
              <p:nvSpPr>
                <p:cNvPr id="287" name="Line 767"/>
                <p:cNvSpPr>
                  <a:spLocks noChangeShapeType="1"/>
                </p:cNvSpPr>
                <p:nvPr/>
              </p:nvSpPr>
              <p:spPr bwMode="auto">
                <a:xfrm flipV="1">
                  <a:off x="912" y="3264"/>
                  <a:ext cx="432" cy="0"/>
                </a:xfrm>
                <a:prstGeom prst="line">
                  <a:avLst/>
                </a:prstGeom>
                <a:noFill/>
                <a:ln w="19050">
                  <a:solidFill>
                    <a:srgbClr val="FF9900"/>
                  </a:solidFill>
                  <a:round/>
                  <a:headEnd/>
                  <a:tailEnd/>
                </a:ln>
              </p:spPr>
              <p:txBody>
                <a:bodyPr/>
                <a:lstStyle/>
                <a:p>
                  <a:endParaRPr lang="en-US"/>
                </a:p>
              </p:txBody>
            </p:sp>
            <p:sp>
              <p:nvSpPr>
                <p:cNvPr id="288" name="Line 768"/>
                <p:cNvSpPr>
                  <a:spLocks noChangeShapeType="1"/>
                </p:cNvSpPr>
                <p:nvPr/>
              </p:nvSpPr>
              <p:spPr bwMode="auto">
                <a:xfrm flipV="1">
                  <a:off x="912" y="3216"/>
                  <a:ext cx="0" cy="48"/>
                </a:xfrm>
                <a:prstGeom prst="line">
                  <a:avLst/>
                </a:prstGeom>
                <a:noFill/>
                <a:ln w="19050">
                  <a:solidFill>
                    <a:srgbClr val="FF9900"/>
                  </a:solidFill>
                  <a:round/>
                  <a:headEnd/>
                  <a:tailEnd/>
                </a:ln>
              </p:spPr>
              <p:txBody>
                <a:bodyPr/>
                <a:lstStyle/>
                <a:p>
                  <a:endParaRPr lang="en-US"/>
                </a:p>
              </p:txBody>
            </p:sp>
            <p:sp>
              <p:nvSpPr>
                <p:cNvPr id="289" name="Line 769"/>
                <p:cNvSpPr>
                  <a:spLocks noChangeShapeType="1"/>
                </p:cNvSpPr>
                <p:nvPr/>
              </p:nvSpPr>
              <p:spPr bwMode="auto">
                <a:xfrm flipV="1">
                  <a:off x="960" y="3216"/>
                  <a:ext cx="0" cy="48"/>
                </a:xfrm>
                <a:prstGeom prst="line">
                  <a:avLst/>
                </a:prstGeom>
                <a:noFill/>
                <a:ln w="19050">
                  <a:solidFill>
                    <a:srgbClr val="FF9900"/>
                  </a:solidFill>
                  <a:round/>
                  <a:headEnd/>
                  <a:tailEnd/>
                </a:ln>
              </p:spPr>
              <p:txBody>
                <a:bodyPr/>
                <a:lstStyle/>
                <a:p>
                  <a:endParaRPr lang="en-US"/>
                </a:p>
              </p:txBody>
            </p:sp>
            <p:sp>
              <p:nvSpPr>
                <p:cNvPr id="290" name="Line 770"/>
                <p:cNvSpPr>
                  <a:spLocks noChangeShapeType="1"/>
                </p:cNvSpPr>
                <p:nvPr/>
              </p:nvSpPr>
              <p:spPr bwMode="auto">
                <a:xfrm flipV="1">
                  <a:off x="1008" y="3216"/>
                  <a:ext cx="0" cy="48"/>
                </a:xfrm>
                <a:prstGeom prst="line">
                  <a:avLst/>
                </a:prstGeom>
                <a:noFill/>
                <a:ln w="19050">
                  <a:solidFill>
                    <a:srgbClr val="FF9900"/>
                  </a:solidFill>
                  <a:round/>
                  <a:headEnd/>
                  <a:tailEnd/>
                </a:ln>
              </p:spPr>
              <p:txBody>
                <a:bodyPr/>
                <a:lstStyle/>
                <a:p>
                  <a:endParaRPr lang="en-US"/>
                </a:p>
              </p:txBody>
            </p:sp>
            <p:sp>
              <p:nvSpPr>
                <p:cNvPr id="291" name="Line 771"/>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292" name="Line 772"/>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293" name="Line 773"/>
                <p:cNvSpPr>
                  <a:spLocks noChangeShapeType="1"/>
                </p:cNvSpPr>
                <p:nvPr/>
              </p:nvSpPr>
              <p:spPr bwMode="auto">
                <a:xfrm flipV="1">
                  <a:off x="1104" y="3216"/>
                  <a:ext cx="0" cy="48"/>
                </a:xfrm>
                <a:prstGeom prst="line">
                  <a:avLst/>
                </a:prstGeom>
                <a:noFill/>
                <a:ln w="19050">
                  <a:solidFill>
                    <a:srgbClr val="FF9900"/>
                  </a:solidFill>
                  <a:round/>
                  <a:headEnd/>
                  <a:tailEnd/>
                </a:ln>
              </p:spPr>
              <p:txBody>
                <a:bodyPr/>
                <a:lstStyle/>
                <a:p>
                  <a:endParaRPr lang="en-US"/>
                </a:p>
              </p:txBody>
            </p:sp>
            <p:sp>
              <p:nvSpPr>
                <p:cNvPr id="294" name="Line 774"/>
                <p:cNvSpPr>
                  <a:spLocks noChangeShapeType="1"/>
                </p:cNvSpPr>
                <p:nvPr/>
              </p:nvSpPr>
              <p:spPr bwMode="auto">
                <a:xfrm flipV="1">
                  <a:off x="1152" y="3216"/>
                  <a:ext cx="0" cy="48"/>
                </a:xfrm>
                <a:prstGeom prst="line">
                  <a:avLst/>
                </a:prstGeom>
                <a:noFill/>
                <a:ln w="19050">
                  <a:solidFill>
                    <a:srgbClr val="FF9900"/>
                  </a:solidFill>
                  <a:round/>
                  <a:headEnd/>
                  <a:tailEnd/>
                </a:ln>
              </p:spPr>
              <p:txBody>
                <a:bodyPr/>
                <a:lstStyle/>
                <a:p>
                  <a:endParaRPr lang="en-US"/>
                </a:p>
              </p:txBody>
            </p:sp>
            <p:sp>
              <p:nvSpPr>
                <p:cNvPr id="295" name="Line 775"/>
                <p:cNvSpPr>
                  <a:spLocks noChangeShapeType="1"/>
                </p:cNvSpPr>
                <p:nvPr/>
              </p:nvSpPr>
              <p:spPr bwMode="auto">
                <a:xfrm flipV="1">
                  <a:off x="1248" y="3216"/>
                  <a:ext cx="0" cy="48"/>
                </a:xfrm>
                <a:prstGeom prst="line">
                  <a:avLst/>
                </a:prstGeom>
                <a:noFill/>
                <a:ln w="19050">
                  <a:solidFill>
                    <a:srgbClr val="FF9900"/>
                  </a:solidFill>
                  <a:round/>
                  <a:headEnd/>
                  <a:tailEnd/>
                </a:ln>
              </p:spPr>
              <p:txBody>
                <a:bodyPr/>
                <a:lstStyle/>
                <a:p>
                  <a:endParaRPr lang="en-US"/>
                </a:p>
              </p:txBody>
            </p:sp>
            <p:sp>
              <p:nvSpPr>
                <p:cNvPr id="296" name="Line 776"/>
                <p:cNvSpPr>
                  <a:spLocks noChangeShapeType="1"/>
                </p:cNvSpPr>
                <p:nvPr/>
              </p:nvSpPr>
              <p:spPr bwMode="auto">
                <a:xfrm flipV="1">
                  <a:off x="1200" y="3216"/>
                  <a:ext cx="0" cy="48"/>
                </a:xfrm>
                <a:prstGeom prst="line">
                  <a:avLst/>
                </a:prstGeom>
                <a:noFill/>
                <a:ln w="19050">
                  <a:solidFill>
                    <a:srgbClr val="FF9900"/>
                  </a:solidFill>
                  <a:round/>
                  <a:headEnd/>
                  <a:tailEnd/>
                </a:ln>
              </p:spPr>
              <p:txBody>
                <a:bodyPr/>
                <a:lstStyle/>
                <a:p>
                  <a:endParaRPr lang="en-US"/>
                </a:p>
              </p:txBody>
            </p:sp>
            <p:sp>
              <p:nvSpPr>
                <p:cNvPr id="297" name="Line 777"/>
                <p:cNvSpPr>
                  <a:spLocks noChangeShapeType="1"/>
                </p:cNvSpPr>
                <p:nvPr/>
              </p:nvSpPr>
              <p:spPr bwMode="auto">
                <a:xfrm flipV="1">
                  <a:off x="1296" y="3216"/>
                  <a:ext cx="0" cy="48"/>
                </a:xfrm>
                <a:prstGeom prst="line">
                  <a:avLst/>
                </a:prstGeom>
                <a:noFill/>
                <a:ln w="19050">
                  <a:solidFill>
                    <a:srgbClr val="FF9900"/>
                  </a:solidFill>
                  <a:round/>
                  <a:headEnd/>
                  <a:tailEnd/>
                </a:ln>
              </p:spPr>
              <p:txBody>
                <a:bodyPr/>
                <a:lstStyle/>
                <a:p>
                  <a:endParaRPr lang="en-US"/>
                </a:p>
              </p:txBody>
            </p:sp>
            <p:sp>
              <p:nvSpPr>
                <p:cNvPr id="298" name="Line 778"/>
                <p:cNvSpPr>
                  <a:spLocks noChangeShapeType="1"/>
                </p:cNvSpPr>
                <p:nvPr/>
              </p:nvSpPr>
              <p:spPr bwMode="auto">
                <a:xfrm flipV="1">
                  <a:off x="1344" y="3216"/>
                  <a:ext cx="0" cy="48"/>
                </a:xfrm>
                <a:prstGeom prst="line">
                  <a:avLst/>
                </a:prstGeom>
                <a:noFill/>
                <a:ln w="19050">
                  <a:solidFill>
                    <a:srgbClr val="FF9900"/>
                  </a:solidFill>
                  <a:round/>
                  <a:headEnd/>
                  <a:tailEnd/>
                </a:ln>
              </p:spPr>
              <p:txBody>
                <a:bodyPr/>
                <a:lstStyle/>
                <a:p>
                  <a:endParaRPr lang="en-US"/>
                </a:p>
              </p:txBody>
            </p:sp>
          </p:grpSp>
          <p:grpSp>
            <p:nvGrpSpPr>
              <p:cNvPr id="261" name="Group 779"/>
              <p:cNvGrpSpPr>
                <a:grpSpLocks/>
              </p:cNvGrpSpPr>
              <p:nvPr/>
            </p:nvGrpSpPr>
            <p:grpSpPr bwMode="auto">
              <a:xfrm flipV="1">
                <a:off x="3216" y="1824"/>
                <a:ext cx="432" cy="48"/>
                <a:chOff x="912" y="3216"/>
                <a:chExt cx="432" cy="48"/>
              </a:xfrm>
            </p:grpSpPr>
            <p:sp>
              <p:nvSpPr>
                <p:cNvPr id="275" name="Line 780"/>
                <p:cNvSpPr>
                  <a:spLocks noChangeShapeType="1"/>
                </p:cNvSpPr>
                <p:nvPr/>
              </p:nvSpPr>
              <p:spPr bwMode="auto">
                <a:xfrm flipV="1">
                  <a:off x="912" y="3264"/>
                  <a:ext cx="432" cy="0"/>
                </a:xfrm>
                <a:prstGeom prst="line">
                  <a:avLst/>
                </a:prstGeom>
                <a:noFill/>
                <a:ln w="19050">
                  <a:solidFill>
                    <a:srgbClr val="FF9900"/>
                  </a:solidFill>
                  <a:round/>
                  <a:headEnd/>
                  <a:tailEnd/>
                </a:ln>
              </p:spPr>
              <p:txBody>
                <a:bodyPr/>
                <a:lstStyle/>
                <a:p>
                  <a:endParaRPr lang="en-US"/>
                </a:p>
              </p:txBody>
            </p:sp>
            <p:sp>
              <p:nvSpPr>
                <p:cNvPr id="276" name="Line 781"/>
                <p:cNvSpPr>
                  <a:spLocks noChangeShapeType="1"/>
                </p:cNvSpPr>
                <p:nvPr/>
              </p:nvSpPr>
              <p:spPr bwMode="auto">
                <a:xfrm flipV="1">
                  <a:off x="912" y="3216"/>
                  <a:ext cx="0" cy="48"/>
                </a:xfrm>
                <a:prstGeom prst="line">
                  <a:avLst/>
                </a:prstGeom>
                <a:noFill/>
                <a:ln w="19050">
                  <a:solidFill>
                    <a:srgbClr val="FF9900"/>
                  </a:solidFill>
                  <a:round/>
                  <a:headEnd/>
                  <a:tailEnd/>
                </a:ln>
              </p:spPr>
              <p:txBody>
                <a:bodyPr/>
                <a:lstStyle/>
                <a:p>
                  <a:endParaRPr lang="en-US"/>
                </a:p>
              </p:txBody>
            </p:sp>
            <p:sp>
              <p:nvSpPr>
                <p:cNvPr id="277" name="Line 782"/>
                <p:cNvSpPr>
                  <a:spLocks noChangeShapeType="1"/>
                </p:cNvSpPr>
                <p:nvPr/>
              </p:nvSpPr>
              <p:spPr bwMode="auto">
                <a:xfrm flipV="1">
                  <a:off x="960" y="3216"/>
                  <a:ext cx="0" cy="48"/>
                </a:xfrm>
                <a:prstGeom prst="line">
                  <a:avLst/>
                </a:prstGeom>
                <a:noFill/>
                <a:ln w="19050">
                  <a:solidFill>
                    <a:srgbClr val="FF9900"/>
                  </a:solidFill>
                  <a:round/>
                  <a:headEnd/>
                  <a:tailEnd/>
                </a:ln>
              </p:spPr>
              <p:txBody>
                <a:bodyPr/>
                <a:lstStyle/>
                <a:p>
                  <a:endParaRPr lang="en-US"/>
                </a:p>
              </p:txBody>
            </p:sp>
            <p:sp>
              <p:nvSpPr>
                <p:cNvPr id="278" name="Line 783"/>
                <p:cNvSpPr>
                  <a:spLocks noChangeShapeType="1"/>
                </p:cNvSpPr>
                <p:nvPr/>
              </p:nvSpPr>
              <p:spPr bwMode="auto">
                <a:xfrm flipV="1">
                  <a:off x="1008" y="3216"/>
                  <a:ext cx="0" cy="48"/>
                </a:xfrm>
                <a:prstGeom prst="line">
                  <a:avLst/>
                </a:prstGeom>
                <a:noFill/>
                <a:ln w="19050">
                  <a:solidFill>
                    <a:srgbClr val="FF9900"/>
                  </a:solidFill>
                  <a:round/>
                  <a:headEnd/>
                  <a:tailEnd/>
                </a:ln>
              </p:spPr>
              <p:txBody>
                <a:bodyPr/>
                <a:lstStyle/>
                <a:p>
                  <a:endParaRPr lang="en-US"/>
                </a:p>
              </p:txBody>
            </p:sp>
            <p:sp>
              <p:nvSpPr>
                <p:cNvPr id="279" name="Line 784"/>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280" name="Line 785"/>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281" name="Line 786"/>
                <p:cNvSpPr>
                  <a:spLocks noChangeShapeType="1"/>
                </p:cNvSpPr>
                <p:nvPr/>
              </p:nvSpPr>
              <p:spPr bwMode="auto">
                <a:xfrm flipV="1">
                  <a:off x="1104" y="3216"/>
                  <a:ext cx="0" cy="48"/>
                </a:xfrm>
                <a:prstGeom prst="line">
                  <a:avLst/>
                </a:prstGeom>
                <a:noFill/>
                <a:ln w="19050">
                  <a:solidFill>
                    <a:srgbClr val="FF9900"/>
                  </a:solidFill>
                  <a:round/>
                  <a:headEnd/>
                  <a:tailEnd/>
                </a:ln>
              </p:spPr>
              <p:txBody>
                <a:bodyPr/>
                <a:lstStyle/>
                <a:p>
                  <a:endParaRPr lang="en-US"/>
                </a:p>
              </p:txBody>
            </p:sp>
            <p:sp>
              <p:nvSpPr>
                <p:cNvPr id="282" name="Line 787"/>
                <p:cNvSpPr>
                  <a:spLocks noChangeShapeType="1"/>
                </p:cNvSpPr>
                <p:nvPr/>
              </p:nvSpPr>
              <p:spPr bwMode="auto">
                <a:xfrm flipV="1">
                  <a:off x="1152" y="3216"/>
                  <a:ext cx="0" cy="48"/>
                </a:xfrm>
                <a:prstGeom prst="line">
                  <a:avLst/>
                </a:prstGeom>
                <a:noFill/>
                <a:ln w="19050">
                  <a:solidFill>
                    <a:srgbClr val="FF9900"/>
                  </a:solidFill>
                  <a:round/>
                  <a:headEnd/>
                  <a:tailEnd/>
                </a:ln>
              </p:spPr>
              <p:txBody>
                <a:bodyPr/>
                <a:lstStyle/>
                <a:p>
                  <a:endParaRPr lang="en-US"/>
                </a:p>
              </p:txBody>
            </p:sp>
            <p:sp>
              <p:nvSpPr>
                <p:cNvPr id="283" name="Line 788"/>
                <p:cNvSpPr>
                  <a:spLocks noChangeShapeType="1"/>
                </p:cNvSpPr>
                <p:nvPr/>
              </p:nvSpPr>
              <p:spPr bwMode="auto">
                <a:xfrm flipV="1">
                  <a:off x="1248" y="3216"/>
                  <a:ext cx="0" cy="48"/>
                </a:xfrm>
                <a:prstGeom prst="line">
                  <a:avLst/>
                </a:prstGeom>
                <a:noFill/>
                <a:ln w="19050">
                  <a:solidFill>
                    <a:srgbClr val="FF9900"/>
                  </a:solidFill>
                  <a:round/>
                  <a:headEnd/>
                  <a:tailEnd/>
                </a:ln>
              </p:spPr>
              <p:txBody>
                <a:bodyPr/>
                <a:lstStyle/>
                <a:p>
                  <a:endParaRPr lang="en-US"/>
                </a:p>
              </p:txBody>
            </p:sp>
            <p:sp>
              <p:nvSpPr>
                <p:cNvPr id="284" name="Line 789"/>
                <p:cNvSpPr>
                  <a:spLocks noChangeShapeType="1"/>
                </p:cNvSpPr>
                <p:nvPr/>
              </p:nvSpPr>
              <p:spPr bwMode="auto">
                <a:xfrm flipV="1">
                  <a:off x="1200" y="3216"/>
                  <a:ext cx="0" cy="48"/>
                </a:xfrm>
                <a:prstGeom prst="line">
                  <a:avLst/>
                </a:prstGeom>
                <a:noFill/>
                <a:ln w="19050">
                  <a:solidFill>
                    <a:srgbClr val="FF9900"/>
                  </a:solidFill>
                  <a:round/>
                  <a:headEnd/>
                  <a:tailEnd/>
                </a:ln>
              </p:spPr>
              <p:txBody>
                <a:bodyPr/>
                <a:lstStyle/>
                <a:p>
                  <a:endParaRPr lang="en-US"/>
                </a:p>
              </p:txBody>
            </p:sp>
            <p:sp>
              <p:nvSpPr>
                <p:cNvPr id="285" name="Line 790"/>
                <p:cNvSpPr>
                  <a:spLocks noChangeShapeType="1"/>
                </p:cNvSpPr>
                <p:nvPr/>
              </p:nvSpPr>
              <p:spPr bwMode="auto">
                <a:xfrm flipV="1">
                  <a:off x="1296" y="3216"/>
                  <a:ext cx="0" cy="48"/>
                </a:xfrm>
                <a:prstGeom prst="line">
                  <a:avLst/>
                </a:prstGeom>
                <a:noFill/>
                <a:ln w="19050">
                  <a:solidFill>
                    <a:srgbClr val="FF9900"/>
                  </a:solidFill>
                  <a:round/>
                  <a:headEnd/>
                  <a:tailEnd/>
                </a:ln>
              </p:spPr>
              <p:txBody>
                <a:bodyPr/>
                <a:lstStyle/>
                <a:p>
                  <a:endParaRPr lang="en-US"/>
                </a:p>
              </p:txBody>
            </p:sp>
            <p:sp>
              <p:nvSpPr>
                <p:cNvPr id="286" name="Line 791"/>
                <p:cNvSpPr>
                  <a:spLocks noChangeShapeType="1"/>
                </p:cNvSpPr>
                <p:nvPr/>
              </p:nvSpPr>
              <p:spPr bwMode="auto">
                <a:xfrm flipV="1">
                  <a:off x="1344" y="3216"/>
                  <a:ext cx="0" cy="48"/>
                </a:xfrm>
                <a:prstGeom prst="line">
                  <a:avLst/>
                </a:prstGeom>
                <a:noFill/>
                <a:ln w="19050">
                  <a:solidFill>
                    <a:srgbClr val="FF9900"/>
                  </a:solidFill>
                  <a:round/>
                  <a:headEnd/>
                  <a:tailEnd/>
                </a:ln>
              </p:spPr>
              <p:txBody>
                <a:bodyPr/>
                <a:lstStyle/>
                <a:p>
                  <a:endParaRPr lang="en-US"/>
                </a:p>
              </p:txBody>
            </p:sp>
          </p:grpSp>
          <p:grpSp>
            <p:nvGrpSpPr>
              <p:cNvPr id="262" name="Group 792"/>
              <p:cNvGrpSpPr>
                <a:grpSpLocks/>
              </p:cNvGrpSpPr>
              <p:nvPr/>
            </p:nvGrpSpPr>
            <p:grpSpPr bwMode="auto">
              <a:xfrm flipV="1">
                <a:off x="3744" y="1824"/>
                <a:ext cx="432" cy="48"/>
                <a:chOff x="912" y="3216"/>
                <a:chExt cx="432" cy="48"/>
              </a:xfrm>
            </p:grpSpPr>
            <p:sp>
              <p:nvSpPr>
                <p:cNvPr id="263" name="Line 793"/>
                <p:cNvSpPr>
                  <a:spLocks noChangeShapeType="1"/>
                </p:cNvSpPr>
                <p:nvPr/>
              </p:nvSpPr>
              <p:spPr bwMode="auto">
                <a:xfrm flipV="1">
                  <a:off x="912" y="3264"/>
                  <a:ext cx="432" cy="0"/>
                </a:xfrm>
                <a:prstGeom prst="line">
                  <a:avLst/>
                </a:prstGeom>
                <a:noFill/>
                <a:ln w="19050">
                  <a:solidFill>
                    <a:srgbClr val="FF9900"/>
                  </a:solidFill>
                  <a:round/>
                  <a:headEnd/>
                  <a:tailEnd/>
                </a:ln>
              </p:spPr>
              <p:txBody>
                <a:bodyPr/>
                <a:lstStyle/>
                <a:p>
                  <a:endParaRPr lang="en-US"/>
                </a:p>
              </p:txBody>
            </p:sp>
            <p:sp>
              <p:nvSpPr>
                <p:cNvPr id="264" name="Line 794"/>
                <p:cNvSpPr>
                  <a:spLocks noChangeShapeType="1"/>
                </p:cNvSpPr>
                <p:nvPr/>
              </p:nvSpPr>
              <p:spPr bwMode="auto">
                <a:xfrm flipV="1">
                  <a:off x="912" y="3216"/>
                  <a:ext cx="0" cy="48"/>
                </a:xfrm>
                <a:prstGeom prst="line">
                  <a:avLst/>
                </a:prstGeom>
                <a:noFill/>
                <a:ln w="19050">
                  <a:solidFill>
                    <a:srgbClr val="FF9900"/>
                  </a:solidFill>
                  <a:round/>
                  <a:headEnd/>
                  <a:tailEnd/>
                </a:ln>
              </p:spPr>
              <p:txBody>
                <a:bodyPr/>
                <a:lstStyle/>
                <a:p>
                  <a:endParaRPr lang="en-US"/>
                </a:p>
              </p:txBody>
            </p:sp>
            <p:sp>
              <p:nvSpPr>
                <p:cNvPr id="265" name="Line 795"/>
                <p:cNvSpPr>
                  <a:spLocks noChangeShapeType="1"/>
                </p:cNvSpPr>
                <p:nvPr/>
              </p:nvSpPr>
              <p:spPr bwMode="auto">
                <a:xfrm flipV="1">
                  <a:off x="960" y="3216"/>
                  <a:ext cx="0" cy="48"/>
                </a:xfrm>
                <a:prstGeom prst="line">
                  <a:avLst/>
                </a:prstGeom>
                <a:noFill/>
                <a:ln w="19050">
                  <a:solidFill>
                    <a:srgbClr val="FF9900"/>
                  </a:solidFill>
                  <a:round/>
                  <a:headEnd/>
                  <a:tailEnd/>
                </a:ln>
              </p:spPr>
              <p:txBody>
                <a:bodyPr/>
                <a:lstStyle/>
                <a:p>
                  <a:endParaRPr lang="en-US"/>
                </a:p>
              </p:txBody>
            </p:sp>
            <p:sp>
              <p:nvSpPr>
                <p:cNvPr id="266" name="Line 796"/>
                <p:cNvSpPr>
                  <a:spLocks noChangeShapeType="1"/>
                </p:cNvSpPr>
                <p:nvPr/>
              </p:nvSpPr>
              <p:spPr bwMode="auto">
                <a:xfrm flipV="1">
                  <a:off x="1008" y="3216"/>
                  <a:ext cx="0" cy="48"/>
                </a:xfrm>
                <a:prstGeom prst="line">
                  <a:avLst/>
                </a:prstGeom>
                <a:noFill/>
                <a:ln w="19050">
                  <a:solidFill>
                    <a:srgbClr val="FF9900"/>
                  </a:solidFill>
                  <a:round/>
                  <a:headEnd/>
                  <a:tailEnd/>
                </a:ln>
              </p:spPr>
              <p:txBody>
                <a:bodyPr/>
                <a:lstStyle/>
                <a:p>
                  <a:endParaRPr lang="en-US"/>
                </a:p>
              </p:txBody>
            </p:sp>
            <p:sp>
              <p:nvSpPr>
                <p:cNvPr id="267" name="Line 797"/>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268" name="Line 798"/>
                <p:cNvSpPr>
                  <a:spLocks noChangeShapeType="1"/>
                </p:cNvSpPr>
                <p:nvPr/>
              </p:nvSpPr>
              <p:spPr bwMode="auto">
                <a:xfrm flipV="1">
                  <a:off x="1056" y="3216"/>
                  <a:ext cx="0" cy="48"/>
                </a:xfrm>
                <a:prstGeom prst="line">
                  <a:avLst/>
                </a:prstGeom>
                <a:noFill/>
                <a:ln w="19050">
                  <a:solidFill>
                    <a:srgbClr val="FF9900"/>
                  </a:solidFill>
                  <a:round/>
                  <a:headEnd/>
                  <a:tailEnd/>
                </a:ln>
              </p:spPr>
              <p:txBody>
                <a:bodyPr/>
                <a:lstStyle/>
                <a:p>
                  <a:endParaRPr lang="en-US"/>
                </a:p>
              </p:txBody>
            </p:sp>
            <p:sp>
              <p:nvSpPr>
                <p:cNvPr id="269" name="Line 799"/>
                <p:cNvSpPr>
                  <a:spLocks noChangeShapeType="1"/>
                </p:cNvSpPr>
                <p:nvPr/>
              </p:nvSpPr>
              <p:spPr bwMode="auto">
                <a:xfrm flipV="1">
                  <a:off x="1104" y="3216"/>
                  <a:ext cx="0" cy="48"/>
                </a:xfrm>
                <a:prstGeom prst="line">
                  <a:avLst/>
                </a:prstGeom>
                <a:noFill/>
                <a:ln w="19050">
                  <a:solidFill>
                    <a:srgbClr val="FF9900"/>
                  </a:solidFill>
                  <a:round/>
                  <a:headEnd/>
                  <a:tailEnd/>
                </a:ln>
              </p:spPr>
              <p:txBody>
                <a:bodyPr/>
                <a:lstStyle/>
                <a:p>
                  <a:endParaRPr lang="en-US"/>
                </a:p>
              </p:txBody>
            </p:sp>
            <p:sp>
              <p:nvSpPr>
                <p:cNvPr id="270" name="Line 800"/>
                <p:cNvSpPr>
                  <a:spLocks noChangeShapeType="1"/>
                </p:cNvSpPr>
                <p:nvPr/>
              </p:nvSpPr>
              <p:spPr bwMode="auto">
                <a:xfrm flipV="1">
                  <a:off x="1152" y="3216"/>
                  <a:ext cx="0" cy="48"/>
                </a:xfrm>
                <a:prstGeom prst="line">
                  <a:avLst/>
                </a:prstGeom>
                <a:noFill/>
                <a:ln w="19050">
                  <a:solidFill>
                    <a:srgbClr val="FF9900"/>
                  </a:solidFill>
                  <a:round/>
                  <a:headEnd/>
                  <a:tailEnd/>
                </a:ln>
              </p:spPr>
              <p:txBody>
                <a:bodyPr/>
                <a:lstStyle/>
                <a:p>
                  <a:endParaRPr lang="en-US"/>
                </a:p>
              </p:txBody>
            </p:sp>
            <p:sp>
              <p:nvSpPr>
                <p:cNvPr id="271" name="Line 801"/>
                <p:cNvSpPr>
                  <a:spLocks noChangeShapeType="1"/>
                </p:cNvSpPr>
                <p:nvPr/>
              </p:nvSpPr>
              <p:spPr bwMode="auto">
                <a:xfrm flipV="1">
                  <a:off x="1248" y="3216"/>
                  <a:ext cx="0" cy="48"/>
                </a:xfrm>
                <a:prstGeom prst="line">
                  <a:avLst/>
                </a:prstGeom>
                <a:noFill/>
                <a:ln w="19050">
                  <a:solidFill>
                    <a:srgbClr val="FF9900"/>
                  </a:solidFill>
                  <a:round/>
                  <a:headEnd/>
                  <a:tailEnd/>
                </a:ln>
              </p:spPr>
              <p:txBody>
                <a:bodyPr/>
                <a:lstStyle/>
                <a:p>
                  <a:endParaRPr lang="en-US"/>
                </a:p>
              </p:txBody>
            </p:sp>
            <p:sp>
              <p:nvSpPr>
                <p:cNvPr id="272" name="Line 802"/>
                <p:cNvSpPr>
                  <a:spLocks noChangeShapeType="1"/>
                </p:cNvSpPr>
                <p:nvPr/>
              </p:nvSpPr>
              <p:spPr bwMode="auto">
                <a:xfrm flipV="1">
                  <a:off x="1200" y="3216"/>
                  <a:ext cx="0" cy="48"/>
                </a:xfrm>
                <a:prstGeom prst="line">
                  <a:avLst/>
                </a:prstGeom>
                <a:noFill/>
                <a:ln w="19050">
                  <a:solidFill>
                    <a:srgbClr val="FF9900"/>
                  </a:solidFill>
                  <a:round/>
                  <a:headEnd/>
                  <a:tailEnd/>
                </a:ln>
              </p:spPr>
              <p:txBody>
                <a:bodyPr/>
                <a:lstStyle/>
                <a:p>
                  <a:endParaRPr lang="en-US"/>
                </a:p>
              </p:txBody>
            </p:sp>
            <p:sp>
              <p:nvSpPr>
                <p:cNvPr id="273" name="Line 803"/>
                <p:cNvSpPr>
                  <a:spLocks noChangeShapeType="1"/>
                </p:cNvSpPr>
                <p:nvPr/>
              </p:nvSpPr>
              <p:spPr bwMode="auto">
                <a:xfrm flipV="1">
                  <a:off x="1296" y="3216"/>
                  <a:ext cx="0" cy="48"/>
                </a:xfrm>
                <a:prstGeom prst="line">
                  <a:avLst/>
                </a:prstGeom>
                <a:noFill/>
                <a:ln w="19050">
                  <a:solidFill>
                    <a:srgbClr val="FF9900"/>
                  </a:solidFill>
                  <a:round/>
                  <a:headEnd/>
                  <a:tailEnd/>
                </a:ln>
              </p:spPr>
              <p:txBody>
                <a:bodyPr/>
                <a:lstStyle/>
                <a:p>
                  <a:endParaRPr lang="en-US"/>
                </a:p>
              </p:txBody>
            </p:sp>
            <p:sp>
              <p:nvSpPr>
                <p:cNvPr id="274" name="Line 804"/>
                <p:cNvSpPr>
                  <a:spLocks noChangeShapeType="1"/>
                </p:cNvSpPr>
                <p:nvPr/>
              </p:nvSpPr>
              <p:spPr bwMode="auto">
                <a:xfrm flipV="1">
                  <a:off x="1344" y="3216"/>
                  <a:ext cx="0" cy="48"/>
                </a:xfrm>
                <a:prstGeom prst="line">
                  <a:avLst/>
                </a:prstGeom>
                <a:noFill/>
                <a:ln w="19050">
                  <a:solidFill>
                    <a:srgbClr val="FF9900"/>
                  </a:solidFill>
                  <a:round/>
                  <a:headEnd/>
                  <a:tailEnd/>
                </a:ln>
              </p:spPr>
              <p:txBody>
                <a:bodyPr/>
                <a:lstStyle/>
                <a:p>
                  <a:endParaRPr lang="en-US"/>
                </a:p>
              </p:txBody>
            </p:sp>
          </p:grpSp>
        </p:grpSp>
      </p:grpSp>
      <p:grpSp>
        <p:nvGrpSpPr>
          <p:cNvPr id="573" name="Group 810"/>
          <p:cNvGrpSpPr>
            <a:grpSpLocks/>
          </p:cNvGrpSpPr>
          <p:nvPr/>
        </p:nvGrpSpPr>
        <p:grpSpPr bwMode="auto">
          <a:xfrm>
            <a:off x="1331640" y="5928788"/>
            <a:ext cx="5334000" cy="228600"/>
            <a:chOff x="384" y="3239"/>
            <a:chExt cx="3360" cy="144"/>
          </a:xfrm>
        </p:grpSpPr>
        <p:grpSp>
          <p:nvGrpSpPr>
            <p:cNvPr id="574" name="Group 573"/>
            <p:cNvGrpSpPr>
              <a:grpSpLocks/>
            </p:cNvGrpSpPr>
            <p:nvPr/>
          </p:nvGrpSpPr>
          <p:grpSpPr bwMode="auto">
            <a:xfrm>
              <a:off x="384" y="3239"/>
              <a:ext cx="3360" cy="48"/>
              <a:chOff x="528" y="1872"/>
              <a:chExt cx="3360" cy="48"/>
            </a:xfrm>
          </p:grpSpPr>
          <p:grpSp>
            <p:nvGrpSpPr>
              <p:cNvPr id="654" name="Group 3"/>
              <p:cNvGrpSpPr>
                <a:grpSpLocks/>
              </p:cNvGrpSpPr>
              <p:nvPr/>
            </p:nvGrpSpPr>
            <p:grpSpPr bwMode="auto">
              <a:xfrm>
                <a:off x="528" y="1872"/>
                <a:ext cx="1680" cy="48"/>
                <a:chOff x="528" y="1872"/>
                <a:chExt cx="1680" cy="48"/>
              </a:xfrm>
            </p:grpSpPr>
            <p:sp>
              <p:nvSpPr>
                <p:cNvPr id="694" name="Line 4"/>
                <p:cNvSpPr>
                  <a:spLocks noChangeShapeType="1"/>
                </p:cNvSpPr>
                <p:nvPr/>
              </p:nvSpPr>
              <p:spPr bwMode="auto">
                <a:xfrm>
                  <a:off x="528" y="1872"/>
                  <a:ext cx="1680" cy="0"/>
                </a:xfrm>
                <a:prstGeom prst="line">
                  <a:avLst/>
                </a:prstGeom>
                <a:noFill/>
                <a:ln w="19050">
                  <a:solidFill>
                    <a:schemeClr val="tx1"/>
                  </a:solidFill>
                  <a:round/>
                  <a:headEnd/>
                  <a:tailEnd/>
                </a:ln>
              </p:spPr>
              <p:txBody>
                <a:bodyPr/>
                <a:lstStyle/>
                <a:p>
                  <a:endParaRPr lang="en-US"/>
                </a:p>
              </p:txBody>
            </p:sp>
            <p:sp>
              <p:nvSpPr>
                <p:cNvPr id="695" name="Line 5"/>
                <p:cNvSpPr>
                  <a:spLocks noChangeShapeType="1"/>
                </p:cNvSpPr>
                <p:nvPr/>
              </p:nvSpPr>
              <p:spPr bwMode="auto">
                <a:xfrm>
                  <a:off x="528" y="1872"/>
                  <a:ext cx="0" cy="48"/>
                </a:xfrm>
                <a:prstGeom prst="line">
                  <a:avLst/>
                </a:prstGeom>
                <a:noFill/>
                <a:ln w="19050">
                  <a:solidFill>
                    <a:schemeClr val="tx1"/>
                  </a:solidFill>
                  <a:round/>
                  <a:headEnd/>
                  <a:tailEnd/>
                </a:ln>
              </p:spPr>
              <p:txBody>
                <a:bodyPr/>
                <a:lstStyle/>
                <a:p>
                  <a:endParaRPr lang="en-US"/>
                </a:p>
              </p:txBody>
            </p:sp>
            <p:sp>
              <p:nvSpPr>
                <p:cNvPr id="696" name="Line 6"/>
                <p:cNvSpPr>
                  <a:spLocks noChangeShapeType="1"/>
                </p:cNvSpPr>
                <p:nvPr/>
              </p:nvSpPr>
              <p:spPr bwMode="auto">
                <a:xfrm>
                  <a:off x="576" y="1872"/>
                  <a:ext cx="0" cy="48"/>
                </a:xfrm>
                <a:prstGeom prst="line">
                  <a:avLst/>
                </a:prstGeom>
                <a:noFill/>
                <a:ln w="19050">
                  <a:solidFill>
                    <a:schemeClr val="tx1"/>
                  </a:solidFill>
                  <a:round/>
                  <a:headEnd/>
                  <a:tailEnd/>
                </a:ln>
              </p:spPr>
              <p:txBody>
                <a:bodyPr/>
                <a:lstStyle/>
                <a:p>
                  <a:endParaRPr lang="en-US"/>
                </a:p>
              </p:txBody>
            </p:sp>
            <p:sp>
              <p:nvSpPr>
                <p:cNvPr id="697" name="Line 7"/>
                <p:cNvSpPr>
                  <a:spLocks noChangeShapeType="1"/>
                </p:cNvSpPr>
                <p:nvPr/>
              </p:nvSpPr>
              <p:spPr bwMode="auto">
                <a:xfrm>
                  <a:off x="624" y="1872"/>
                  <a:ext cx="0" cy="48"/>
                </a:xfrm>
                <a:prstGeom prst="line">
                  <a:avLst/>
                </a:prstGeom>
                <a:noFill/>
                <a:ln w="19050">
                  <a:solidFill>
                    <a:schemeClr val="tx1"/>
                  </a:solidFill>
                  <a:round/>
                  <a:headEnd/>
                  <a:tailEnd/>
                </a:ln>
              </p:spPr>
              <p:txBody>
                <a:bodyPr/>
                <a:lstStyle/>
                <a:p>
                  <a:endParaRPr lang="en-US"/>
                </a:p>
              </p:txBody>
            </p:sp>
            <p:sp>
              <p:nvSpPr>
                <p:cNvPr id="698" name="Line 8"/>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699" name="Line 9"/>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700" name="Line 10"/>
                <p:cNvSpPr>
                  <a:spLocks noChangeShapeType="1"/>
                </p:cNvSpPr>
                <p:nvPr/>
              </p:nvSpPr>
              <p:spPr bwMode="auto">
                <a:xfrm>
                  <a:off x="720" y="1872"/>
                  <a:ext cx="0" cy="48"/>
                </a:xfrm>
                <a:prstGeom prst="line">
                  <a:avLst/>
                </a:prstGeom>
                <a:noFill/>
                <a:ln w="19050">
                  <a:solidFill>
                    <a:schemeClr val="tx1"/>
                  </a:solidFill>
                  <a:round/>
                  <a:headEnd/>
                  <a:tailEnd/>
                </a:ln>
              </p:spPr>
              <p:txBody>
                <a:bodyPr/>
                <a:lstStyle/>
                <a:p>
                  <a:endParaRPr lang="en-US"/>
                </a:p>
              </p:txBody>
            </p:sp>
            <p:sp>
              <p:nvSpPr>
                <p:cNvPr id="701" name="Line 11"/>
                <p:cNvSpPr>
                  <a:spLocks noChangeShapeType="1"/>
                </p:cNvSpPr>
                <p:nvPr/>
              </p:nvSpPr>
              <p:spPr bwMode="auto">
                <a:xfrm>
                  <a:off x="768" y="1872"/>
                  <a:ext cx="0" cy="48"/>
                </a:xfrm>
                <a:prstGeom prst="line">
                  <a:avLst/>
                </a:prstGeom>
                <a:noFill/>
                <a:ln w="19050">
                  <a:solidFill>
                    <a:schemeClr val="tx1"/>
                  </a:solidFill>
                  <a:round/>
                  <a:headEnd/>
                  <a:tailEnd/>
                </a:ln>
              </p:spPr>
              <p:txBody>
                <a:bodyPr/>
                <a:lstStyle/>
                <a:p>
                  <a:endParaRPr lang="en-US"/>
                </a:p>
              </p:txBody>
            </p:sp>
            <p:sp>
              <p:nvSpPr>
                <p:cNvPr id="702" name="Line 12"/>
                <p:cNvSpPr>
                  <a:spLocks noChangeShapeType="1"/>
                </p:cNvSpPr>
                <p:nvPr/>
              </p:nvSpPr>
              <p:spPr bwMode="auto">
                <a:xfrm>
                  <a:off x="864" y="1872"/>
                  <a:ext cx="0" cy="48"/>
                </a:xfrm>
                <a:prstGeom prst="line">
                  <a:avLst/>
                </a:prstGeom>
                <a:noFill/>
                <a:ln w="19050">
                  <a:solidFill>
                    <a:schemeClr val="tx1"/>
                  </a:solidFill>
                  <a:round/>
                  <a:headEnd/>
                  <a:tailEnd/>
                </a:ln>
              </p:spPr>
              <p:txBody>
                <a:bodyPr/>
                <a:lstStyle/>
                <a:p>
                  <a:endParaRPr lang="en-US"/>
                </a:p>
              </p:txBody>
            </p:sp>
            <p:sp>
              <p:nvSpPr>
                <p:cNvPr id="703" name="Line 13"/>
                <p:cNvSpPr>
                  <a:spLocks noChangeShapeType="1"/>
                </p:cNvSpPr>
                <p:nvPr/>
              </p:nvSpPr>
              <p:spPr bwMode="auto">
                <a:xfrm>
                  <a:off x="816" y="1872"/>
                  <a:ext cx="0" cy="48"/>
                </a:xfrm>
                <a:prstGeom prst="line">
                  <a:avLst/>
                </a:prstGeom>
                <a:noFill/>
                <a:ln w="19050">
                  <a:solidFill>
                    <a:schemeClr val="tx1"/>
                  </a:solidFill>
                  <a:round/>
                  <a:headEnd/>
                  <a:tailEnd/>
                </a:ln>
              </p:spPr>
              <p:txBody>
                <a:bodyPr/>
                <a:lstStyle/>
                <a:p>
                  <a:endParaRPr lang="en-US"/>
                </a:p>
              </p:txBody>
            </p:sp>
            <p:sp>
              <p:nvSpPr>
                <p:cNvPr id="704" name="Line 14"/>
                <p:cNvSpPr>
                  <a:spLocks noChangeShapeType="1"/>
                </p:cNvSpPr>
                <p:nvPr/>
              </p:nvSpPr>
              <p:spPr bwMode="auto">
                <a:xfrm>
                  <a:off x="912" y="1872"/>
                  <a:ext cx="0" cy="48"/>
                </a:xfrm>
                <a:prstGeom prst="line">
                  <a:avLst/>
                </a:prstGeom>
                <a:noFill/>
                <a:ln w="19050">
                  <a:solidFill>
                    <a:schemeClr val="tx1"/>
                  </a:solidFill>
                  <a:round/>
                  <a:headEnd/>
                  <a:tailEnd/>
                </a:ln>
              </p:spPr>
              <p:txBody>
                <a:bodyPr/>
                <a:lstStyle/>
                <a:p>
                  <a:endParaRPr lang="en-US"/>
                </a:p>
              </p:txBody>
            </p:sp>
            <p:sp>
              <p:nvSpPr>
                <p:cNvPr id="705" name="Line 15"/>
                <p:cNvSpPr>
                  <a:spLocks noChangeShapeType="1"/>
                </p:cNvSpPr>
                <p:nvPr/>
              </p:nvSpPr>
              <p:spPr bwMode="auto">
                <a:xfrm>
                  <a:off x="960" y="1872"/>
                  <a:ext cx="0" cy="48"/>
                </a:xfrm>
                <a:prstGeom prst="line">
                  <a:avLst/>
                </a:prstGeom>
                <a:noFill/>
                <a:ln w="19050">
                  <a:solidFill>
                    <a:schemeClr val="tx1"/>
                  </a:solidFill>
                  <a:round/>
                  <a:headEnd/>
                  <a:tailEnd/>
                </a:ln>
              </p:spPr>
              <p:txBody>
                <a:bodyPr/>
                <a:lstStyle/>
                <a:p>
                  <a:endParaRPr lang="en-US"/>
                </a:p>
              </p:txBody>
            </p:sp>
            <p:sp>
              <p:nvSpPr>
                <p:cNvPr id="706" name="Line 16"/>
                <p:cNvSpPr>
                  <a:spLocks noChangeShapeType="1"/>
                </p:cNvSpPr>
                <p:nvPr/>
              </p:nvSpPr>
              <p:spPr bwMode="auto">
                <a:xfrm>
                  <a:off x="1008" y="1872"/>
                  <a:ext cx="0" cy="48"/>
                </a:xfrm>
                <a:prstGeom prst="line">
                  <a:avLst/>
                </a:prstGeom>
                <a:noFill/>
                <a:ln w="19050">
                  <a:solidFill>
                    <a:schemeClr val="tx1"/>
                  </a:solidFill>
                  <a:round/>
                  <a:headEnd/>
                  <a:tailEnd/>
                </a:ln>
              </p:spPr>
              <p:txBody>
                <a:bodyPr/>
                <a:lstStyle/>
                <a:p>
                  <a:endParaRPr lang="en-US"/>
                </a:p>
              </p:txBody>
            </p:sp>
            <p:sp>
              <p:nvSpPr>
                <p:cNvPr id="707" name="Line 17"/>
                <p:cNvSpPr>
                  <a:spLocks noChangeShapeType="1"/>
                </p:cNvSpPr>
                <p:nvPr/>
              </p:nvSpPr>
              <p:spPr bwMode="auto">
                <a:xfrm>
                  <a:off x="1056" y="1872"/>
                  <a:ext cx="0" cy="48"/>
                </a:xfrm>
                <a:prstGeom prst="line">
                  <a:avLst/>
                </a:prstGeom>
                <a:noFill/>
                <a:ln w="19050">
                  <a:solidFill>
                    <a:schemeClr val="tx1"/>
                  </a:solidFill>
                  <a:round/>
                  <a:headEnd/>
                  <a:tailEnd/>
                </a:ln>
              </p:spPr>
              <p:txBody>
                <a:bodyPr/>
                <a:lstStyle/>
                <a:p>
                  <a:endParaRPr lang="en-US"/>
                </a:p>
              </p:txBody>
            </p:sp>
            <p:sp>
              <p:nvSpPr>
                <p:cNvPr id="708" name="Line 18"/>
                <p:cNvSpPr>
                  <a:spLocks noChangeShapeType="1"/>
                </p:cNvSpPr>
                <p:nvPr/>
              </p:nvSpPr>
              <p:spPr bwMode="auto">
                <a:xfrm>
                  <a:off x="1104" y="1872"/>
                  <a:ext cx="0" cy="48"/>
                </a:xfrm>
                <a:prstGeom prst="line">
                  <a:avLst/>
                </a:prstGeom>
                <a:noFill/>
                <a:ln w="19050">
                  <a:solidFill>
                    <a:schemeClr val="tx1"/>
                  </a:solidFill>
                  <a:round/>
                  <a:headEnd/>
                  <a:tailEnd/>
                </a:ln>
              </p:spPr>
              <p:txBody>
                <a:bodyPr/>
                <a:lstStyle/>
                <a:p>
                  <a:endParaRPr lang="en-US"/>
                </a:p>
              </p:txBody>
            </p:sp>
            <p:sp>
              <p:nvSpPr>
                <p:cNvPr id="709" name="Line 19"/>
                <p:cNvSpPr>
                  <a:spLocks noChangeShapeType="1"/>
                </p:cNvSpPr>
                <p:nvPr/>
              </p:nvSpPr>
              <p:spPr bwMode="auto">
                <a:xfrm>
                  <a:off x="1152" y="1872"/>
                  <a:ext cx="0" cy="48"/>
                </a:xfrm>
                <a:prstGeom prst="line">
                  <a:avLst/>
                </a:prstGeom>
                <a:noFill/>
                <a:ln w="19050">
                  <a:solidFill>
                    <a:schemeClr val="tx1"/>
                  </a:solidFill>
                  <a:round/>
                  <a:headEnd/>
                  <a:tailEnd/>
                </a:ln>
              </p:spPr>
              <p:txBody>
                <a:bodyPr/>
                <a:lstStyle/>
                <a:p>
                  <a:endParaRPr lang="en-US"/>
                </a:p>
              </p:txBody>
            </p:sp>
            <p:sp>
              <p:nvSpPr>
                <p:cNvPr id="710" name="Line 20"/>
                <p:cNvSpPr>
                  <a:spLocks noChangeShapeType="1"/>
                </p:cNvSpPr>
                <p:nvPr/>
              </p:nvSpPr>
              <p:spPr bwMode="auto">
                <a:xfrm>
                  <a:off x="1200" y="1872"/>
                  <a:ext cx="0" cy="48"/>
                </a:xfrm>
                <a:prstGeom prst="line">
                  <a:avLst/>
                </a:prstGeom>
                <a:noFill/>
                <a:ln w="19050">
                  <a:solidFill>
                    <a:schemeClr val="tx1"/>
                  </a:solidFill>
                  <a:round/>
                  <a:headEnd/>
                  <a:tailEnd/>
                </a:ln>
              </p:spPr>
              <p:txBody>
                <a:bodyPr/>
                <a:lstStyle/>
                <a:p>
                  <a:endParaRPr lang="en-US"/>
                </a:p>
              </p:txBody>
            </p:sp>
            <p:sp>
              <p:nvSpPr>
                <p:cNvPr id="711" name="Line 21"/>
                <p:cNvSpPr>
                  <a:spLocks noChangeShapeType="1"/>
                </p:cNvSpPr>
                <p:nvPr/>
              </p:nvSpPr>
              <p:spPr bwMode="auto">
                <a:xfrm>
                  <a:off x="1248" y="1872"/>
                  <a:ext cx="0" cy="48"/>
                </a:xfrm>
                <a:prstGeom prst="line">
                  <a:avLst/>
                </a:prstGeom>
                <a:noFill/>
                <a:ln w="19050">
                  <a:solidFill>
                    <a:schemeClr val="tx1"/>
                  </a:solidFill>
                  <a:round/>
                  <a:headEnd/>
                  <a:tailEnd/>
                </a:ln>
              </p:spPr>
              <p:txBody>
                <a:bodyPr/>
                <a:lstStyle/>
                <a:p>
                  <a:endParaRPr lang="en-US"/>
                </a:p>
              </p:txBody>
            </p:sp>
            <p:sp>
              <p:nvSpPr>
                <p:cNvPr id="712" name="Line 22"/>
                <p:cNvSpPr>
                  <a:spLocks noChangeShapeType="1"/>
                </p:cNvSpPr>
                <p:nvPr/>
              </p:nvSpPr>
              <p:spPr bwMode="auto">
                <a:xfrm>
                  <a:off x="1296" y="1872"/>
                  <a:ext cx="0" cy="48"/>
                </a:xfrm>
                <a:prstGeom prst="line">
                  <a:avLst/>
                </a:prstGeom>
                <a:noFill/>
                <a:ln w="19050">
                  <a:solidFill>
                    <a:schemeClr val="tx1"/>
                  </a:solidFill>
                  <a:round/>
                  <a:headEnd/>
                  <a:tailEnd/>
                </a:ln>
              </p:spPr>
              <p:txBody>
                <a:bodyPr/>
                <a:lstStyle/>
                <a:p>
                  <a:endParaRPr lang="en-US"/>
                </a:p>
              </p:txBody>
            </p:sp>
            <p:sp>
              <p:nvSpPr>
                <p:cNvPr id="713" name="Line 23"/>
                <p:cNvSpPr>
                  <a:spLocks noChangeShapeType="1"/>
                </p:cNvSpPr>
                <p:nvPr/>
              </p:nvSpPr>
              <p:spPr bwMode="auto">
                <a:xfrm>
                  <a:off x="1344" y="1872"/>
                  <a:ext cx="0" cy="48"/>
                </a:xfrm>
                <a:prstGeom prst="line">
                  <a:avLst/>
                </a:prstGeom>
                <a:noFill/>
                <a:ln w="19050">
                  <a:solidFill>
                    <a:schemeClr val="tx1"/>
                  </a:solidFill>
                  <a:round/>
                  <a:headEnd/>
                  <a:tailEnd/>
                </a:ln>
              </p:spPr>
              <p:txBody>
                <a:bodyPr/>
                <a:lstStyle/>
                <a:p>
                  <a:endParaRPr lang="en-US"/>
                </a:p>
              </p:txBody>
            </p:sp>
            <p:sp>
              <p:nvSpPr>
                <p:cNvPr id="714" name="Line 24"/>
                <p:cNvSpPr>
                  <a:spLocks noChangeShapeType="1"/>
                </p:cNvSpPr>
                <p:nvPr/>
              </p:nvSpPr>
              <p:spPr bwMode="auto">
                <a:xfrm>
                  <a:off x="1392" y="1872"/>
                  <a:ext cx="0" cy="48"/>
                </a:xfrm>
                <a:prstGeom prst="line">
                  <a:avLst/>
                </a:prstGeom>
                <a:noFill/>
                <a:ln w="19050">
                  <a:solidFill>
                    <a:schemeClr val="tx1"/>
                  </a:solidFill>
                  <a:round/>
                  <a:headEnd/>
                  <a:tailEnd/>
                </a:ln>
              </p:spPr>
              <p:txBody>
                <a:bodyPr/>
                <a:lstStyle/>
                <a:p>
                  <a:endParaRPr lang="en-US"/>
                </a:p>
              </p:txBody>
            </p:sp>
            <p:sp>
              <p:nvSpPr>
                <p:cNvPr id="715" name="Line 25"/>
                <p:cNvSpPr>
                  <a:spLocks noChangeShapeType="1"/>
                </p:cNvSpPr>
                <p:nvPr/>
              </p:nvSpPr>
              <p:spPr bwMode="auto">
                <a:xfrm>
                  <a:off x="1440" y="1872"/>
                  <a:ext cx="0" cy="48"/>
                </a:xfrm>
                <a:prstGeom prst="line">
                  <a:avLst/>
                </a:prstGeom>
                <a:noFill/>
                <a:ln w="19050">
                  <a:solidFill>
                    <a:schemeClr val="tx1"/>
                  </a:solidFill>
                  <a:round/>
                  <a:headEnd/>
                  <a:tailEnd/>
                </a:ln>
              </p:spPr>
              <p:txBody>
                <a:bodyPr/>
                <a:lstStyle/>
                <a:p>
                  <a:endParaRPr lang="en-US"/>
                </a:p>
              </p:txBody>
            </p:sp>
            <p:sp>
              <p:nvSpPr>
                <p:cNvPr id="716" name="Line 26"/>
                <p:cNvSpPr>
                  <a:spLocks noChangeShapeType="1"/>
                </p:cNvSpPr>
                <p:nvPr/>
              </p:nvSpPr>
              <p:spPr bwMode="auto">
                <a:xfrm>
                  <a:off x="1488" y="1872"/>
                  <a:ext cx="0" cy="48"/>
                </a:xfrm>
                <a:prstGeom prst="line">
                  <a:avLst/>
                </a:prstGeom>
                <a:noFill/>
                <a:ln w="19050">
                  <a:solidFill>
                    <a:schemeClr val="tx1"/>
                  </a:solidFill>
                  <a:round/>
                  <a:headEnd/>
                  <a:tailEnd/>
                </a:ln>
              </p:spPr>
              <p:txBody>
                <a:bodyPr/>
                <a:lstStyle/>
                <a:p>
                  <a:endParaRPr lang="en-US"/>
                </a:p>
              </p:txBody>
            </p:sp>
            <p:sp>
              <p:nvSpPr>
                <p:cNvPr id="717" name="Line 27"/>
                <p:cNvSpPr>
                  <a:spLocks noChangeShapeType="1"/>
                </p:cNvSpPr>
                <p:nvPr/>
              </p:nvSpPr>
              <p:spPr bwMode="auto">
                <a:xfrm>
                  <a:off x="1536" y="1872"/>
                  <a:ext cx="0" cy="48"/>
                </a:xfrm>
                <a:prstGeom prst="line">
                  <a:avLst/>
                </a:prstGeom>
                <a:noFill/>
                <a:ln w="19050">
                  <a:solidFill>
                    <a:schemeClr val="tx1"/>
                  </a:solidFill>
                  <a:round/>
                  <a:headEnd/>
                  <a:tailEnd/>
                </a:ln>
              </p:spPr>
              <p:txBody>
                <a:bodyPr/>
                <a:lstStyle/>
                <a:p>
                  <a:endParaRPr lang="en-US"/>
                </a:p>
              </p:txBody>
            </p:sp>
            <p:sp>
              <p:nvSpPr>
                <p:cNvPr id="718" name="Line 28"/>
                <p:cNvSpPr>
                  <a:spLocks noChangeShapeType="1"/>
                </p:cNvSpPr>
                <p:nvPr/>
              </p:nvSpPr>
              <p:spPr bwMode="auto">
                <a:xfrm>
                  <a:off x="1584" y="1872"/>
                  <a:ext cx="0" cy="48"/>
                </a:xfrm>
                <a:prstGeom prst="line">
                  <a:avLst/>
                </a:prstGeom>
                <a:noFill/>
                <a:ln w="19050">
                  <a:solidFill>
                    <a:schemeClr val="tx1"/>
                  </a:solidFill>
                  <a:round/>
                  <a:headEnd/>
                  <a:tailEnd/>
                </a:ln>
              </p:spPr>
              <p:txBody>
                <a:bodyPr/>
                <a:lstStyle/>
                <a:p>
                  <a:endParaRPr lang="en-US"/>
                </a:p>
              </p:txBody>
            </p:sp>
            <p:sp>
              <p:nvSpPr>
                <p:cNvPr id="719" name="Line 29"/>
                <p:cNvSpPr>
                  <a:spLocks noChangeShapeType="1"/>
                </p:cNvSpPr>
                <p:nvPr/>
              </p:nvSpPr>
              <p:spPr bwMode="auto">
                <a:xfrm>
                  <a:off x="1632" y="1872"/>
                  <a:ext cx="0" cy="48"/>
                </a:xfrm>
                <a:prstGeom prst="line">
                  <a:avLst/>
                </a:prstGeom>
                <a:noFill/>
                <a:ln w="19050">
                  <a:solidFill>
                    <a:schemeClr val="tx1"/>
                  </a:solidFill>
                  <a:round/>
                  <a:headEnd/>
                  <a:tailEnd/>
                </a:ln>
              </p:spPr>
              <p:txBody>
                <a:bodyPr/>
                <a:lstStyle/>
                <a:p>
                  <a:endParaRPr lang="en-US"/>
                </a:p>
              </p:txBody>
            </p:sp>
            <p:sp>
              <p:nvSpPr>
                <p:cNvPr id="720" name="Line 30"/>
                <p:cNvSpPr>
                  <a:spLocks noChangeShapeType="1"/>
                </p:cNvSpPr>
                <p:nvPr/>
              </p:nvSpPr>
              <p:spPr bwMode="auto">
                <a:xfrm>
                  <a:off x="1680" y="1872"/>
                  <a:ext cx="0" cy="48"/>
                </a:xfrm>
                <a:prstGeom prst="line">
                  <a:avLst/>
                </a:prstGeom>
                <a:noFill/>
                <a:ln w="19050">
                  <a:solidFill>
                    <a:schemeClr val="tx1"/>
                  </a:solidFill>
                  <a:round/>
                  <a:headEnd/>
                  <a:tailEnd/>
                </a:ln>
              </p:spPr>
              <p:txBody>
                <a:bodyPr/>
                <a:lstStyle/>
                <a:p>
                  <a:endParaRPr lang="en-US"/>
                </a:p>
              </p:txBody>
            </p:sp>
            <p:sp>
              <p:nvSpPr>
                <p:cNvPr id="721" name="Line 31"/>
                <p:cNvSpPr>
                  <a:spLocks noChangeShapeType="1"/>
                </p:cNvSpPr>
                <p:nvPr/>
              </p:nvSpPr>
              <p:spPr bwMode="auto">
                <a:xfrm>
                  <a:off x="1728" y="1872"/>
                  <a:ext cx="0" cy="48"/>
                </a:xfrm>
                <a:prstGeom prst="line">
                  <a:avLst/>
                </a:prstGeom>
                <a:noFill/>
                <a:ln w="19050">
                  <a:solidFill>
                    <a:schemeClr val="tx1"/>
                  </a:solidFill>
                  <a:round/>
                  <a:headEnd/>
                  <a:tailEnd/>
                </a:ln>
              </p:spPr>
              <p:txBody>
                <a:bodyPr/>
                <a:lstStyle/>
                <a:p>
                  <a:endParaRPr lang="en-US"/>
                </a:p>
              </p:txBody>
            </p:sp>
            <p:sp>
              <p:nvSpPr>
                <p:cNvPr id="722" name="Line 32"/>
                <p:cNvSpPr>
                  <a:spLocks noChangeShapeType="1"/>
                </p:cNvSpPr>
                <p:nvPr/>
              </p:nvSpPr>
              <p:spPr bwMode="auto">
                <a:xfrm>
                  <a:off x="1776" y="1872"/>
                  <a:ext cx="0" cy="48"/>
                </a:xfrm>
                <a:prstGeom prst="line">
                  <a:avLst/>
                </a:prstGeom>
                <a:noFill/>
                <a:ln w="19050">
                  <a:solidFill>
                    <a:schemeClr val="tx1"/>
                  </a:solidFill>
                  <a:round/>
                  <a:headEnd/>
                  <a:tailEnd/>
                </a:ln>
              </p:spPr>
              <p:txBody>
                <a:bodyPr/>
                <a:lstStyle/>
                <a:p>
                  <a:endParaRPr lang="en-US"/>
                </a:p>
              </p:txBody>
            </p:sp>
            <p:sp>
              <p:nvSpPr>
                <p:cNvPr id="723" name="Line 33"/>
                <p:cNvSpPr>
                  <a:spLocks noChangeShapeType="1"/>
                </p:cNvSpPr>
                <p:nvPr/>
              </p:nvSpPr>
              <p:spPr bwMode="auto">
                <a:xfrm>
                  <a:off x="1824" y="1872"/>
                  <a:ext cx="0" cy="48"/>
                </a:xfrm>
                <a:prstGeom prst="line">
                  <a:avLst/>
                </a:prstGeom>
                <a:noFill/>
                <a:ln w="19050">
                  <a:solidFill>
                    <a:schemeClr val="tx1"/>
                  </a:solidFill>
                  <a:round/>
                  <a:headEnd/>
                  <a:tailEnd/>
                </a:ln>
              </p:spPr>
              <p:txBody>
                <a:bodyPr/>
                <a:lstStyle/>
                <a:p>
                  <a:endParaRPr lang="en-US"/>
                </a:p>
              </p:txBody>
            </p:sp>
            <p:sp>
              <p:nvSpPr>
                <p:cNvPr id="724" name="Line 34"/>
                <p:cNvSpPr>
                  <a:spLocks noChangeShapeType="1"/>
                </p:cNvSpPr>
                <p:nvPr/>
              </p:nvSpPr>
              <p:spPr bwMode="auto">
                <a:xfrm>
                  <a:off x="1872" y="1872"/>
                  <a:ext cx="0" cy="48"/>
                </a:xfrm>
                <a:prstGeom prst="line">
                  <a:avLst/>
                </a:prstGeom>
                <a:noFill/>
                <a:ln w="19050">
                  <a:solidFill>
                    <a:schemeClr val="tx1"/>
                  </a:solidFill>
                  <a:round/>
                  <a:headEnd/>
                  <a:tailEnd/>
                </a:ln>
              </p:spPr>
              <p:txBody>
                <a:bodyPr/>
                <a:lstStyle/>
                <a:p>
                  <a:endParaRPr lang="en-US"/>
                </a:p>
              </p:txBody>
            </p:sp>
            <p:sp>
              <p:nvSpPr>
                <p:cNvPr id="725" name="Line 35"/>
                <p:cNvSpPr>
                  <a:spLocks noChangeShapeType="1"/>
                </p:cNvSpPr>
                <p:nvPr/>
              </p:nvSpPr>
              <p:spPr bwMode="auto">
                <a:xfrm>
                  <a:off x="1920" y="1872"/>
                  <a:ext cx="0" cy="48"/>
                </a:xfrm>
                <a:prstGeom prst="line">
                  <a:avLst/>
                </a:prstGeom>
                <a:noFill/>
                <a:ln w="19050">
                  <a:solidFill>
                    <a:schemeClr val="tx1"/>
                  </a:solidFill>
                  <a:round/>
                  <a:headEnd/>
                  <a:tailEnd/>
                </a:ln>
              </p:spPr>
              <p:txBody>
                <a:bodyPr/>
                <a:lstStyle/>
                <a:p>
                  <a:endParaRPr lang="en-US"/>
                </a:p>
              </p:txBody>
            </p:sp>
            <p:sp>
              <p:nvSpPr>
                <p:cNvPr id="726" name="Line 36"/>
                <p:cNvSpPr>
                  <a:spLocks noChangeShapeType="1"/>
                </p:cNvSpPr>
                <p:nvPr/>
              </p:nvSpPr>
              <p:spPr bwMode="auto">
                <a:xfrm>
                  <a:off x="1968" y="1872"/>
                  <a:ext cx="0" cy="48"/>
                </a:xfrm>
                <a:prstGeom prst="line">
                  <a:avLst/>
                </a:prstGeom>
                <a:noFill/>
                <a:ln w="19050">
                  <a:solidFill>
                    <a:schemeClr val="tx1"/>
                  </a:solidFill>
                  <a:round/>
                  <a:headEnd/>
                  <a:tailEnd/>
                </a:ln>
              </p:spPr>
              <p:txBody>
                <a:bodyPr/>
                <a:lstStyle/>
                <a:p>
                  <a:endParaRPr lang="en-US"/>
                </a:p>
              </p:txBody>
            </p:sp>
            <p:sp>
              <p:nvSpPr>
                <p:cNvPr id="727" name="Line 37"/>
                <p:cNvSpPr>
                  <a:spLocks noChangeShapeType="1"/>
                </p:cNvSpPr>
                <p:nvPr/>
              </p:nvSpPr>
              <p:spPr bwMode="auto">
                <a:xfrm>
                  <a:off x="2016" y="1872"/>
                  <a:ext cx="0" cy="48"/>
                </a:xfrm>
                <a:prstGeom prst="line">
                  <a:avLst/>
                </a:prstGeom>
                <a:noFill/>
                <a:ln w="19050">
                  <a:solidFill>
                    <a:schemeClr val="tx1"/>
                  </a:solidFill>
                  <a:round/>
                  <a:headEnd/>
                  <a:tailEnd/>
                </a:ln>
              </p:spPr>
              <p:txBody>
                <a:bodyPr/>
                <a:lstStyle/>
                <a:p>
                  <a:endParaRPr lang="en-US"/>
                </a:p>
              </p:txBody>
            </p:sp>
            <p:sp>
              <p:nvSpPr>
                <p:cNvPr id="728" name="Line 38"/>
                <p:cNvSpPr>
                  <a:spLocks noChangeShapeType="1"/>
                </p:cNvSpPr>
                <p:nvPr/>
              </p:nvSpPr>
              <p:spPr bwMode="auto">
                <a:xfrm>
                  <a:off x="2064" y="1872"/>
                  <a:ext cx="0" cy="48"/>
                </a:xfrm>
                <a:prstGeom prst="line">
                  <a:avLst/>
                </a:prstGeom>
                <a:noFill/>
                <a:ln w="19050">
                  <a:solidFill>
                    <a:schemeClr val="tx1"/>
                  </a:solidFill>
                  <a:round/>
                  <a:headEnd/>
                  <a:tailEnd/>
                </a:ln>
              </p:spPr>
              <p:txBody>
                <a:bodyPr/>
                <a:lstStyle/>
                <a:p>
                  <a:endParaRPr lang="en-US"/>
                </a:p>
              </p:txBody>
            </p:sp>
            <p:sp>
              <p:nvSpPr>
                <p:cNvPr id="729" name="Line 39"/>
                <p:cNvSpPr>
                  <a:spLocks noChangeShapeType="1"/>
                </p:cNvSpPr>
                <p:nvPr/>
              </p:nvSpPr>
              <p:spPr bwMode="auto">
                <a:xfrm>
                  <a:off x="2112" y="1872"/>
                  <a:ext cx="0" cy="48"/>
                </a:xfrm>
                <a:prstGeom prst="line">
                  <a:avLst/>
                </a:prstGeom>
                <a:noFill/>
                <a:ln w="19050">
                  <a:solidFill>
                    <a:schemeClr val="tx1"/>
                  </a:solidFill>
                  <a:round/>
                  <a:headEnd/>
                  <a:tailEnd/>
                </a:ln>
              </p:spPr>
              <p:txBody>
                <a:bodyPr/>
                <a:lstStyle/>
                <a:p>
                  <a:endParaRPr lang="en-US"/>
                </a:p>
              </p:txBody>
            </p:sp>
            <p:sp>
              <p:nvSpPr>
                <p:cNvPr id="730" name="Line 40"/>
                <p:cNvSpPr>
                  <a:spLocks noChangeShapeType="1"/>
                </p:cNvSpPr>
                <p:nvPr/>
              </p:nvSpPr>
              <p:spPr bwMode="auto">
                <a:xfrm>
                  <a:off x="2160" y="1872"/>
                  <a:ext cx="0" cy="48"/>
                </a:xfrm>
                <a:prstGeom prst="line">
                  <a:avLst/>
                </a:prstGeom>
                <a:noFill/>
                <a:ln w="19050">
                  <a:solidFill>
                    <a:schemeClr val="tx1"/>
                  </a:solidFill>
                  <a:round/>
                  <a:headEnd/>
                  <a:tailEnd/>
                </a:ln>
              </p:spPr>
              <p:txBody>
                <a:bodyPr/>
                <a:lstStyle/>
                <a:p>
                  <a:endParaRPr lang="en-US"/>
                </a:p>
              </p:txBody>
            </p:sp>
            <p:sp>
              <p:nvSpPr>
                <p:cNvPr id="731" name="Line 41"/>
                <p:cNvSpPr>
                  <a:spLocks noChangeShapeType="1"/>
                </p:cNvSpPr>
                <p:nvPr/>
              </p:nvSpPr>
              <p:spPr bwMode="auto">
                <a:xfrm>
                  <a:off x="2208" y="1872"/>
                  <a:ext cx="0" cy="48"/>
                </a:xfrm>
                <a:prstGeom prst="line">
                  <a:avLst/>
                </a:prstGeom>
                <a:noFill/>
                <a:ln w="19050">
                  <a:solidFill>
                    <a:schemeClr val="tx1"/>
                  </a:solidFill>
                  <a:round/>
                  <a:headEnd/>
                  <a:tailEnd/>
                </a:ln>
              </p:spPr>
              <p:txBody>
                <a:bodyPr/>
                <a:lstStyle/>
                <a:p>
                  <a:endParaRPr lang="en-US"/>
                </a:p>
              </p:txBody>
            </p:sp>
          </p:grpSp>
          <p:grpSp>
            <p:nvGrpSpPr>
              <p:cNvPr id="655" name="Group 42"/>
              <p:cNvGrpSpPr>
                <a:grpSpLocks/>
              </p:cNvGrpSpPr>
              <p:nvPr/>
            </p:nvGrpSpPr>
            <p:grpSpPr bwMode="auto">
              <a:xfrm>
                <a:off x="2208" y="1872"/>
                <a:ext cx="1680" cy="48"/>
                <a:chOff x="528" y="1872"/>
                <a:chExt cx="1680" cy="48"/>
              </a:xfrm>
            </p:grpSpPr>
            <p:sp>
              <p:nvSpPr>
                <p:cNvPr id="656" name="Line 43"/>
                <p:cNvSpPr>
                  <a:spLocks noChangeShapeType="1"/>
                </p:cNvSpPr>
                <p:nvPr/>
              </p:nvSpPr>
              <p:spPr bwMode="auto">
                <a:xfrm>
                  <a:off x="528" y="1872"/>
                  <a:ext cx="1680" cy="0"/>
                </a:xfrm>
                <a:prstGeom prst="line">
                  <a:avLst/>
                </a:prstGeom>
                <a:noFill/>
                <a:ln w="19050">
                  <a:solidFill>
                    <a:schemeClr val="tx1"/>
                  </a:solidFill>
                  <a:round/>
                  <a:headEnd/>
                  <a:tailEnd/>
                </a:ln>
              </p:spPr>
              <p:txBody>
                <a:bodyPr/>
                <a:lstStyle/>
                <a:p>
                  <a:endParaRPr lang="en-US"/>
                </a:p>
              </p:txBody>
            </p:sp>
            <p:sp>
              <p:nvSpPr>
                <p:cNvPr id="657" name="Line 44"/>
                <p:cNvSpPr>
                  <a:spLocks noChangeShapeType="1"/>
                </p:cNvSpPr>
                <p:nvPr/>
              </p:nvSpPr>
              <p:spPr bwMode="auto">
                <a:xfrm>
                  <a:off x="528" y="1872"/>
                  <a:ext cx="0" cy="48"/>
                </a:xfrm>
                <a:prstGeom prst="line">
                  <a:avLst/>
                </a:prstGeom>
                <a:noFill/>
                <a:ln w="19050">
                  <a:solidFill>
                    <a:schemeClr val="tx1"/>
                  </a:solidFill>
                  <a:round/>
                  <a:headEnd/>
                  <a:tailEnd/>
                </a:ln>
              </p:spPr>
              <p:txBody>
                <a:bodyPr/>
                <a:lstStyle/>
                <a:p>
                  <a:endParaRPr lang="en-US"/>
                </a:p>
              </p:txBody>
            </p:sp>
            <p:sp>
              <p:nvSpPr>
                <p:cNvPr id="658" name="Line 45"/>
                <p:cNvSpPr>
                  <a:spLocks noChangeShapeType="1"/>
                </p:cNvSpPr>
                <p:nvPr/>
              </p:nvSpPr>
              <p:spPr bwMode="auto">
                <a:xfrm>
                  <a:off x="576" y="1872"/>
                  <a:ext cx="0" cy="48"/>
                </a:xfrm>
                <a:prstGeom prst="line">
                  <a:avLst/>
                </a:prstGeom>
                <a:noFill/>
                <a:ln w="19050">
                  <a:solidFill>
                    <a:schemeClr val="tx1"/>
                  </a:solidFill>
                  <a:round/>
                  <a:headEnd/>
                  <a:tailEnd/>
                </a:ln>
              </p:spPr>
              <p:txBody>
                <a:bodyPr/>
                <a:lstStyle/>
                <a:p>
                  <a:endParaRPr lang="en-US"/>
                </a:p>
              </p:txBody>
            </p:sp>
            <p:sp>
              <p:nvSpPr>
                <p:cNvPr id="659" name="Line 46"/>
                <p:cNvSpPr>
                  <a:spLocks noChangeShapeType="1"/>
                </p:cNvSpPr>
                <p:nvPr/>
              </p:nvSpPr>
              <p:spPr bwMode="auto">
                <a:xfrm>
                  <a:off x="624" y="1872"/>
                  <a:ext cx="0" cy="48"/>
                </a:xfrm>
                <a:prstGeom prst="line">
                  <a:avLst/>
                </a:prstGeom>
                <a:noFill/>
                <a:ln w="19050">
                  <a:solidFill>
                    <a:schemeClr val="tx1"/>
                  </a:solidFill>
                  <a:round/>
                  <a:headEnd/>
                  <a:tailEnd/>
                </a:ln>
              </p:spPr>
              <p:txBody>
                <a:bodyPr/>
                <a:lstStyle/>
                <a:p>
                  <a:endParaRPr lang="en-US"/>
                </a:p>
              </p:txBody>
            </p:sp>
            <p:sp>
              <p:nvSpPr>
                <p:cNvPr id="660" name="Line 47"/>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661" name="Line 48"/>
                <p:cNvSpPr>
                  <a:spLocks noChangeShapeType="1"/>
                </p:cNvSpPr>
                <p:nvPr/>
              </p:nvSpPr>
              <p:spPr bwMode="auto">
                <a:xfrm>
                  <a:off x="672" y="1872"/>
                  <a:ext cx="0" cy="48"/>
                </a:xfrm>
                <a:prstGeom prst="line">
                  <a:avLst/>
                </a:prstGeom>
                <a:noFill/>
                <a:ln w="19050">
                  <a:solidFill>
                    <a:schemeClr val="tx1"/>
                  </a:solidFill>
                  <a:round/>
                  <a:headEnd/>
                  <a:tailEnd/>
                </a:ln>
              </p:spPr>
              <p:txBody>
                <a:bodyPr/>
                <a:lstStyle/>
                <a:p>
                  <a:endParaRPr lang="en-US"/>
                </a:p>
              </p:txBody>
            </p:sp>
            <p:sp>
              <p:nvSpPr>
                <p:cNvPr id="662" name="Line 49"/>
                <p:cNvSpPr>
                  <a:spLocks noChangeShapeType="1"/>
                </p:cNvSpPr>
                <p:nvPr/>
              </p:nvSpPr>
              <p:spPr bwMode="auto">
                <a:xfrm>
                  <a:off x="720" y="1872"/>
                  <a:ext cx="0" cy="48"/>
                </a:xfrm>
                <a:prstGeom prst="line">
                  <a:avLst/>
                </a:prstGeom>
                <a:noFill/>
                <a:ln w="19050">
                  <a:solidFill>
                    <a:schemeClr val="tx1"/>
                  </a:solidFill>
                  <a:round/>
                  <a:headEnd/>
                  <a:tailEnd/>
                </a:ln>
              </p:spPr>
              <p:txBody>
                <a:bodyPr/>
                <a:lstStyle/>
                <a:p>
                  <a:endParaRPr lang="en-US"/>
                </a:p>
              </p:txBody>
            </p:sp>
            <p:sp>
              <p:nvSpPr>
                <p:cNvPr id="663" name="Line 50"/>
                <p:cNvSpPr>
                  <a:spLocks noChangeShapeType="1"/>
                </p:cNvSpPr>
                <p:nvPr/>
              </p:nvSpPr>
              <p:spPr bwMode="auto">
                <a:xfrm>
                  <a:off x="768" y="1872"/>
                  <a:ext cx="0" cy="48"/>
                </a:xfrm>
                <a:prstGeom prst="line">
                  <a:avLst/>
                </a:prstGeom>
                <a:noFill/>
                <a:ln w="19050">
                  <a:solidFill>
                    <a:schemeClr val="tx1"/>
                  </a:solidFill>
                  <a:round/>
                  <a:headEnd/>
                  <a:tailEnd/>
                </a:ln>
              </p:spPr>
              <p:txBody>
                <a:bodyPr/>
                <a:lstStyle/>
                <a:p>
                  <a:endParaRPr lang="en-US"/>
                </a:p>
              </p:txBody>
            </p:sp>
            <p:sp>
              <p:nvSpPr>
                <p:cNvPr id="664" name="Line 51"/>
                <p:cNvSpPr>
                  <a:spLocks noChangeShapeType="1"/>
                </p:cNvSpPr>
                <p:nvPr/>
              </p:nvSpPr>
              <p:spPr bwMode="auto">
                <a:xfrm>
                  <a:off x="864" y="1872"/>
                  <a:ext cx="0" cy="48"/>
                </a:xfrm>
                <a:prstGeom prst="line">
                  <a:avLst/>
                </a:prstGeom>
                <a:noFill/>
                <a:ln w="19050">
                  <a:solidFill>
                    <a:schemeClr val="tx1"/>
                  </a:solidFill>
                  <a:round/>
                  <a:headEnd/>
                  <a:tailEnd/>
                </a:ln>
              </p:spPr>
              <p:txBody>
                <a:bodyPr/>
                <a:lstStyle/>
                <a:p>
                  <a:endParaRPr lang="en-US"/>
                </a:p>
              </p:txBody>
            </p:sp>
            <p:sp>
              <p:nvSpPr>
                <p:cNvPr id="665" name="Line 52"/>
                <p:cNvSpPr>
                  <a:spLocks noChangeShapeType="1"/>
                </p:cNvSpPr>
                <p:nvPr/>
              </p:nvSpPr>
              <p:spPr bwMode="auto">
                <a:xfrm>
                  <a:off x="816" y="1872"/>
                  <a:ext cx="0" cy="48"/>
                </a:xfrm>
                <a:prstGeom prst="line">
                  <a:avLst/>
                </a:prstGeom>
                <a:noFill/>
                <a:ln w="19050">
                  <a:solidFill>
                    <a:schemeClr val="tx1"/>
                  </a:solidFill>
                  <a:round/>
                  <a:headEnd/>
                  <a:tailEnd/>
                </a:ln>
              </p:spPr>
              <p:txBody>
                <a:bodyPr/>
                <a:lstStyle/>
                <a:p>
                  <a:endParaRPr lang="en-US"/>
                </a:p>
              </p:txBody>
            </p:sp>
            <p:sp>
              <p:nvSpPr>
                <p:cNvPr id="666" name="Line 53"/>
                <p:cNvSpPr>
                  <a:spLocks noChangeShapeType="1"/>
                </p:cNvSpPr>
                <p:nvPr/>
              </p:nvSpPr>
              <p:spPr bwMode="auto">
                <a:xfrm>
                  <a:off x="912" y="1872"/>
                  <a:ext cx="0" cy="48"/>
                </a:xfrm>
                <a:prstGeom prst="line">
                  <a:avLst/>
                </a:prstGeom>
                <a:noFill/>
                <a:ln w="19050">
                  <a:solidFill>
                    <a:schemeClr val="tx1"/>
                  </a:solidFill>
                  <a:round/>
                  <a:headEnd/>
                  <a:tailEnd/>
                </a:ln>
              </p:spPr>
              <p:txBody>
                <a:bodyPr/>
                <a:lstStyle/>
                <a:p>
                  <a:endParaRPr lang="en-US"/>
                </a:p>
              </p:txBody>
            </p:sp>
            <p:sp>
              <p:nvSpPr>
                <p:cNvPr id="667" name="Line 54"/>
                <p:cNvSpPr>
                  <a:spLocks noChangeShapeType="1"/>
                </p:cNvSpPr>
                <p:nvPr/>
              </p:nvSpPr>
              <p:spPr bwMode="auto">
                <a:xfrm>
                  <a:off x="960" y="1872"/>
                  <a:ext cx="0" cy="48"/>
                </a:xfrm>
                <a:prstGeom prst="line">
                  <a:avLst/>
                </a:prstGeom>
                <a:noFill/>
                <a:ln w="19050">
                  <a:solidFill>
                    <a:schemeClr val="tx1"/>
                  </a:solidFill>
                  <a:round/>
                  <a:headEnd/>
                  <a:tailEnd/>
                </a:ln>
              </p:spPr>
              <p:txBody>
                <a:bodyPr/>
                <a:lstStyle/>
                <a:p>
                  <a:endParaRPr lang="en-US"/>
                </a:p>
              </p:txBody>
            </p:sp>
            <p:sp>
              <p:nvSpPr>
                <p:cNvPr id="668" name="Line 55"/>
                <p:cNvSpPr>
                  <a:spLocks noChangeShapeType="1"/>
                </p:cNvSpPr>
                <p:nvPr/>
              </p:nvSpPr>
              <p:spPr bwMode="auto">
                <a:xfrm>
                  <a:off x="1008" y="1872"/>
                  <a:ext cx="0" cy="48"/>
                </a:xfrm>
                <a:prstGeom prst="line">
                  <a:avLst/>
                </a:prstGeom>
                <a:noFill/>
                <a:ln w="19050">
                  <a:solidFill>
                    <a:schemeClr val="tx1"/>
                  </a:solidFill>
                  <a:round/>
                  <a:headEnd/>
                  <a:tailEnd/>
                </a:ln>
              </p:spPr>
              <p:txBody>
                <a:bodyPr/>
                <a:lstStyle/>
                <a:p>
                  <a:endParaRPr lang="en-US"/>
                </a:p>
              </p:txBody>
            </p:sp>
            <p:sp>
              <p:nvSpPr>
                <p:cNvPr id="669" name="Line 56"/>
                <p:cNvSpPr>
                  <a:spLocks noChangeShapeType="1"/>
                </p:cNvSpPr>
                <p:nvPr/>
              </p:nvSpPr>
              <p:spPr bwMode="auto">
                <a:xfrm>
                  <a:off x="1056" y="1872"/>
                  <a:ext cx="0" cy="48"/>
                </a:xfrm>
                <a:prstGeom prst="line">
                  <a:avLst/>
                </a:prstGeom>
                <a:noFill/>
                <a:ln w="19050">
                  <a:solidFill>
                    <a:schemeClr val="tx1"/>
                  </a:solidFill>
                  <a:round/>
                  <a:headEnd/>
                  <a:tailEnd/>
                </a:ln>
              </p:spPr>
              <p:txBody>
                <a:bodyPr/>
                <a:lstStyle/>
                <a:p>
                  <a:endParaRPr lang="en-US"/>
                </a:p>
              </p:txBody>
            </p:sp>
            <p:sp>
              <p:nvSpPr>
                <p:cNvPr id="670" name="Line 57"/>
                <p:cNvSpPr>
                  <a:spLocks noChangeShapeType="1"/>
                </p:cNvSpPr>
                <p:nvPr/>
              </p:nvSpPr>
              <p:spPr bwMode="auto">
                <a:xfrm>
                  <a:off x="1104" y="1872"/>
                  <a:ext cx="0" cy="48"/>
                </a:xfrm>
                <a:prstGeom prst="line">
                  <a:avLst/>
                </a:prstGeom>
                <a:noFill/>
                <a:ln w="19050">
                  <a:solidFill>
                    <a:schemeClr val="tx1"/>
                  </a:solidFill>
                  <a:round/>
                  <a:headEnd/>
                  <a:tailEnd/>
                </a:ln>
              </p:spPr>
              <p:txBody>
                <a:bodyPr/>
                <a:lstStyle/>
                <a:p>
                  <a:endParaRPr lang="en-US"/>
                </a:p>
              </p:txBody>
            </p:sp>
            <p:sp>
              <p:nvSpPr>
                <p:cNvPr id="671" name="Line 58"/>
                <p:cNvSpPr>
                  <a:spLocks noChangeShapeType="1"/>
                </p:cNvSpPr>
                <p:nvPr/>
              </p:nvSpPr>
              <p:spPr bwMode="auto">
                <a:xfrm>
                  <a:off x="1152" y="1872"/>
                  <a:ext cx="0" cy="48"/>
                </a:xfrm>
                <a:prstGeom prst="line">
                  <a:avLst/>
                </a:prstGeom>
                <a:noFill/>
                <a:ln w="19050">
                  <a:solidFill>
                    <a:schemeClr val="tx1"/>
                  </a:solidFill>
                  <a:round/>
                  <a:headEnd/>
                  <a:tailEnd/>
                </a:ln>
              </p:spPr>
              <p:txBody>
                <a:bodyPr/>
                <a:lstStyle/>
                <a:p>
                  <a:endParaRPr lang="en-US"/>
                </a:p>
              </p:txBody>
            </p:sp>
            <p:sp>
              <p:nvSpPr>
                <p:cNvPr id="672" name="Line 59"/>
                <p:cNvSpPr>
                  <a:spLocks noChangeShapeType="1"/>
                </p:cNvSpPr>
                <p:nvPr/>
              </p:nvSpPr>
              <p:spPr bwMode="auto">
                <a:xfrm>
                  <a:off x="1200" y="1872"/>
                  <a:ext cx="0" cy="48"/>
                </a:xfrm>
                <a:prstGeom prst="line">
                  <a:avLst/>
                </a:prstGeom>
                <a:noFill/>
                <a:ln w="19050">
                  <a:solidFill>
                    <a:schemeClr val="tx1"/>
                  </a:solidFill>
                  <a:round/>
                  <a:headEnd/>
                  <a:tailEnd/>
                </a:ln>
              </p:spPr>
              <p:txBody>
                <a:bodyPr/>
                <a:lstStyle/>
                <a:p>
                  <a:endParaRPr lang="en-US"/>
                </a:p>
              </p:txBody>
            </p:sp>
            <p:sp>
              <p:nvSpPr>
                <p:cNvPr id="673" name="Line 60"/>
                <p:cNvSpPr>
                  <a:spLocks noChangeShapeType="1"/>
                </p:cNvSpPr>
                <p:nvPr/>
              </p:nvSpPr>
              <p:spPr bwMode="auto">
                <a:xfrm>
                  <a:off x="1248" y="1872"/>
                  <a:ext cx="0" cy="48"/>
                </a:xfrm>
                <a:prstGeom prst="line">
                  <a:avLst/>
                </a:prstGeom>
                <a:noFill/>
                <a:ln w="19050">
                  <a:solidFill>
                    <a:schemeClr val="tx1"/>
                  </a:solidFill>
                  <a:round/>
                  <a:headEnd/>
                  <a:tailEnd/>
                </a:ln>
              </p:spPr>
              <p:txBody>
                <a:bodyPr/>
                <a:lstStyle/>
                <a:p>
                  <a:endParaRPr lang="en-US"/>
                </a:p>
              </p:txBody>
            </p:sp>
            <p:sp>
              <p:nvSpPr>
                <p:cNvPr id="674" name="Line 61"/>
                <p:cNvSpPr>
                  <a:spLocks noChangeShapeType="1"/>
                </p:cNvSpPr>
                <p:nvPr/>
              </p:nvSpPr>
              <p:spPr bwMode="auto">
                <a:xfrm>
                  <a:off x="1296" y="1872"/>
                  <a:ext cx="0" cy="48"/>
                </a:xfrm>
                <a:prstGeom prst="line">
                  <a:avLst/>
                </a:prstGeom>
                <a:noFill/>
                <a:ln w="19050">
                  <a:solidFill>
                    <a:schemeClr val="tx1"/>
                  </a:solidFill>
                  <a:round/>
                  <a:headEnd/>
                  <a:tailEnd/>
                </a:ln>
              </p:spPr>
              <p:txBody>
                <a:bodyPr/>
                <a:lstStyle/>
                <a:p>
                  <a:endParaRPr lang="en-US"/>
                </a:p>
              </p:txBody>
            </p:sp>
            <p:sp>
              <p:nvSpPr>
                <p:cNvPr id="675" name="Line 62"/>
                <p:cNvSpPr>
                  <a:spLocks noChangeShapeType="1"/>
                </p:cNvSpPr>
                <p:nvPr/>
              </p:nvSpPr>
              <p:spPr bwMode="auto">
                <a:xfrm>
                  <a:off x="1344" y="1872"/>
                  <a:ext cx="0" cy="48"/>
                </a:xfrm>
                <a:prstGeom prst="line">
                  <a:avLst/>
                </a:prstGeom>
                <a:noFill/>
                <a:ln w="19050">
                  <a:solidFill>
                    <a:schemeClr val="tx1"/>
                  </a:solidFill>
                  <a:round/>
                  <a:headEnd/>
                  <a:tailEnd/>
                </a:ln>
              </p:spPr>
              <p:txBody>
                <a:bodyPr/>
                <a:lstStyle/>
                <a:p>
                  <a:endParaRPr lang="en-US"/>
                </a:p>
              </p:txBody>
            </p:sp>
            <p:sp>
              <p:nvSpPr>
                <p:cNvPr id="676" name="Line 63"/>
                <p:cNvSpPr>
                  <a:spLocks noChangeShapeType="1"/>
                </p:cNvSpPr>
                <p:nvPr/>
              </p:nvSpPr>
              <p:spPr bwMode="auto">
                <a:xfrm>
                  <a:off x="1392" y="1872"/>
                  <a:ext cx="0" cy="48"/>
                </a:xfrm>
                <a:prstGeom prst="line">
                  <a:avLst/>
                </a:prstGeom>
                <a:noFill/>
                <a:ln w="19050">
                  <a:solidFill>
                    <a:schemeClr val="tx1"/>
                  </a:solidFill>
                  <a:round/>
                  <a:headEnd/>
                  <a:tailEnd/>
                </a:ln>
              </p:spPr>
              <p:txBody>
                <a:bodyPr/>
                <a:lstStyle/>
                <a:p>
                  <a:endParaRPr lang="en-US"/>
                </a:p>
              </p:txBody>
            </p:sp>
            <p:sp>
              <p:nvSpPr>
                <p:cNvPr id="677" name="Line 64"/>
                <p:cNvSpPr>
                  <a:spLocks noChangeShapeType="1"/>
                </p:cNvSpPr>
                <p:nvPr/>
              </p:nvSpPr>
              <p:spPr bwMode="auto">
                <a:xfrm>
                  <a:off x="1440" y="1872"/>
                  <a:ext cx="0" cy="48"/>
                </a:xfrm>
                <a:prstGeom prst="line">
                  <a:avLst/>
                </a:prstGeom>
                <a:noFill/>
                <a:ln w="19050">
                  <a:solidFill>
                    <a:schemeClr val="tx1"/>
                  </a:solidFill>
                  <a:round/>
                  <a:headEnd/>
                  <a:tailEnd/>
                </a:ln>
              </p:spPr>
              <p:txBody>
                <a:bodyPr/>
                <a:lstStyle/>
                <a:p>
                  <a:endParaRPr lang="en-US"/>
                </a:p>
              </p:txBody>
            </p:sp>
            <p:sp>
              <p:nvSpPr>
                <p:cNvPr id="678" name="Line 65"/>
                <p:cNvSpPr>
                  <a:spLocks noChangeShapeType="1"/>
                </p:cNvSpPr>
                <p:nvPr/>
              </p:nvSpPr>
              <p:spPr bwMode="auto">
                <a:xfrm>
                  <a:off x="1488" y="1872"/>
                  <a:ext cx="0" cy="48"/>
                </a:xfrm>
                <a:prstGeom prst="line">
                  <a:avLst/>
                </a:prstGeom>
                <a:noFill/>
                <a:ln w="19050">
                  <a:solidFill>
                    <a:schemeClr val="tx1"/>
                  </a:solidFill>
                  <a:round/>
                  <a:headEnd/>
                  <a:tailEnd/>
                </a:ln>
              </p:spPr>
              <p:txBody>
                <a:bodyPr/>
                <a:lstStyle/>
                <a:p>
                  <a:endParaRPr lang="en-US"/>
                </a:p>
              </p:txBody>
            </p:sp>
            <p:sp>
              <p:nvSpPr>
                <p:cNvPr id="679" name="Line 66"/>
                <p:cNvSpPr>
                  <a:spLocks noChangeShapeType="1"/>
                </p:cNvSpPr>
                <p:nvPr/>
              </p:nvSpPr>
              <p:spPr bwMode="auto">
                <a:xfrm>
                  <a:off x="1536" y="1872"/>
                  <a:ext cx="0" cy="48"/>
                </a:xfrm>
                <a:prstGeom prst="line">
                  <a:avLst/>
                </a:prstGeom>
                <a:noFill/>
                <a:ln w="19050">
                  <a:solidFill>
                    <a:schemeClr val="tx1"/>
                  </a:solidFill>
                  <a:round/>
                  <a:headEnd/>
                  <a:tailEnd/>
                </a:ln>
              </p:spPr>
              <p:txBody>
                <a:bodyPr/>
                <a:lstStyle/>
                <a:p>
                  <a:endParaRPr lang="en-US"/>
                </a:p>
              </p:txBody>
            </p:sp>
            <p:sp>
              <p:nvSpPr>
                <p:cNvPr id="680" name="Line 67"/>
                <p:cNvSpPr>
                  <a:spLocks noChangeShapeType="1"/>
                </p:cNvSpPr>
                <p:nvPr/>
              </p:nvSpPr>
              <p:spPr bwMode="auto">
                <a:xfrm>
                  <a:off x="1584" y="1872"/>
                  <a:ext cx="0" cy="48"/>
                </a:xfrm>
                <a:prstGeom prst="line">
                  <a:avLst/>
                </a:prstGeom>
                <a:noFill/>
                <a:ln w="19050">
                  <a:solidFill>
                    <a:schemeClr val="tx1"/>
                  </a:solidFill>
                  <a:round/>
                  <a:headEnd/>
                  <a:tailEnd/>
                </a:ln>
              </p:spPr>
              <p:txBody>
                <a:bodyPr/>
                <a:lstStyle/>
                <a:p>
                  <a:endParaRPr lang="en-US"/>
                </a:p>
              </p:txBody>
            </p:sp>
            <p:sp>
              <p:nvSpPr>
                <p:cNvPr id="681" name="Line 68"/>
                <p:cNvSpPr>
                  <a:spLocks noChangeShapeType="1"/>
                </p:cNvSpPr>
                <p:nvPr/>
              </p:nvSpPr>
              <p:spPr bwMode="auto">
                <a:xfrm>
                  <a:off x="1632" y="1872"/>
                  <a:ext cx="0" cy="48"/>
                </a:xfrm>
                <a:prstGeom prst="line">
                  <a:avLst/>
                </a:prstGeom>
                <a:noFill/>
                <a:ln w="19050">
                  <a:solidFill>
                    <a:schemeClr val="tx1"/>
                  </a:solidFill>
                  <a:round/>
                  <a:headEnd/>
                  <a:tailEnd/>
                </a:ln>
              </p:spPr>
              <p:txBody>
                <a:bodyPr/>
                <a:lstStyle/>
                <a:p>
                  <a:endParaRPr lang="en-US"/>
                </a:p>
              </p:txBody>
            </p:sp>
            <p:sp>
              <p:nvSpPr>
                <p:cNvPr id="682" name="Line 69"/>
                <p:cNvSpPr>
                  <a:spLocks noChangeShapeType="1"/>
                </p:cNvSpPr>
                <p:nvPr/>
              </p:nvSpPr>
              <p:spPr bwMode="auto">
                <a:xfrm>
                  <a:off x="1680" y="1872"/>
                  <a:ext cx="0" cy="48"/>
                </a:xfrm>
                <a:prstGeom prst="line">
                  <a:avLst/>
                </a:prstGeom>
                <a:noFill/>
                <a:ln w="19050">
                  <a:solidFill>
                    <a:schemeClr val="tx1"/>
                  </a:solidFill>
                  <a:round/>
                  <a:headEnd/>
                  <a:tailEnd/>
                </a:ln>
              </p:spPr>
              <p:txBody>
                <a:bodyPr/>
                <a:lstStyle/>
                <a:p>
                  <a:endParaRPr lang="en-US"/>
                </a:p>
              </p:txBody>
            </p:sp>
            <p:sp>
              <p:nvSpPr>
                <p:cNvPr id="683" name="Line 70"/>
                <p:cNvSpPr>
                  <a:spLocks noChangeShapeType="1"/>
                </p:cNvSpPr>
                <p:nvPr/>
              </p:nvSpPr>
              <p:spPr bwMode="auto">
                <a:xfrm>
                  <a:off x="1728" y="1872"/>
                  <a:ext cx="0" cy="48"/>
                </a:xfrm>
                <a:prstGeom prst="line">
                  <a:avLst/>
                </a:prstGeom>
                <a:noFill/>
                <a:ln w="19050">
                  <a:solidFill>
                    <a:schemeClr val="tx1"/>
                  </a:solidFill>
                  <a:round/>
                  <a:headEnd/>
                  <a:tailEnd/>
                </a:ln>
              </p:spPr>
              <p:txBody>
                <a:bodyPr/>
                <a:lstStyle/>
                <a:p>
                  <a:endParaRPr lang="en-US"/>
                </a:p>
              </p:txBody>
            </p:sp>
            <p:sp>
              <p:nvSpPr>
                <p:cNvPr id="684" name="Line 71"/>
                <p:cNvSpPr>
                  <a:spLocks noChangeShapeType="1"/>
                </p:cNvSpPr>
                <p:nvPr/>
              </p:nvSpPr>
              <p:spPr bwMode="auto">
                <a:xfrm>
                  <a:off x="1776" y="1872"/>
                  <a:ext cx="0" cy="48"/>
                </a:xfrm>
                <a:prstGeom prst="line">
                  <a:avLst/>
                </a:prstGeom>
                <a:noFill/>
                <a:ln w="19050">
                  <a:solidFill>
                    <a:schemeClr val="tx1"/>
                  </a:solidFill>
                  <a:round/>
                  <a:headEnd/>
                  <a:tailEnd/>
                </a:ln>
              </p:spPr>
              <p:txBody>
                <a:bodyPr/>
                <a:lstStyle/>
                <a:p>
                  <a:endParaRPr lang="en-US"/>
                </a:p>
              </p:txBody>
            </p:sp>
            <p:sp>
              <p:nvSpPr>
                <p:cNvPr id="685" name="Line 72"/>
                <p:cNvSpPr>
                  <a:spLocks noChangeShapeType="1"/>
                </p:cNvSpPr>
                <p:nvPr/>
              </p:nvSpPr>
              <p:spPr bwMode="auto">
                <a:xfrm>
                  <a:off x="1824" y="1872"/>
                  <a:ext cx="0" cy="48"/>
                </a:xfrm>
                <a:prstGeom prst="line">
                  <a:avLst/>
                </a:prstGeom>
                <a:noFill/>
                <a:ln w="19050">
                  <a:solidFill>
                    <a:schemeClr val="tx1"/>
                  </a:solidFill>
                  <a:round/>
                  <a:headEnd/>
                  <a:tailEnd/>
                </a:ln>
              </p:spPr>
              <p:txBody>
                <a:bodyPr/>
                <a:lstStyle/>
                <a:p>
                  <a:endParaRPr lang="en-US"/>
                </a:p>
              </p:txBody>
            </p:sp>
            <p:sp>
              <p:nvSpPr>
                <p:cNvPr id="686" name="Line 73"/>
                <p:cNvSpPr>
                  <a:spLocks noChangeShapeType="1"/>
                </p:cNvSpPr>
                <p:nvPr/>
              </p:nvSpPr>
              <p:spPr bwMode="auto">
                <a:xfrm>
                  <a:off x="1872" y="1872"/>
                  <a:ext cx="0" cy="48"/>
                </a:xfrm>
                <a:prstGeom prst="line">
                  <a:avLst/>
                </a:prstGeom>
                <a:noFill/>
                <a:ln w="19050">
                  <a:solidFill>
                    <a:schemeClr val="tx1"/>
                  </a:solidFill>
                  <a:round/>
                  <a:headEnd/>
                  <a:tailEnd/>
                </a:ln>
              </p:spPr>
              <p:txBody>
                <a:bodyPr/>
                <a:lstStyle/>
                <a:p>
                  <a:endParaRPr lang="en-US"/>
                </a:p>
              </p:txBody>
            </p:sp>
            <p:sp>
              <p:nvSpPr>
                <p:cNvPr id="687" name="Line 74"/>
                <p:cNvSpPr>
                  <a:spLocks noChangeShapeType="1"/>
                </p:cNvSpPr>
                <p:nvPr/>
              </p:nvSpPr>
              <p:spPr bwMode="auto">
                <a:xfrm>
                  <a:off x="1920" y="1872"/>
                  <a:ext cx="0" cy="48"/>
                </a:xfrm>
                <a:prstGeom prst="line">
                  <a:avLst/>
                </a:prstGeom>
                <a:noFill/>
                <a:ln w="19050">
                  <a:solidFill>
                    <a:schemeClr val="tx1"/>
                  </a:solidFill>
                  <a:round/>
                  <a:headEnd/>
                  <a:tailEnd/>
                </a:ln>
              </p:spPr>
              <p:txBody>
                <a:bodyPr/>
                <a:lstStyle/>
                <a:p>
                  <a:endParaRPr lang="en-US"/>
                </a:p>
              </p:txBody>
            </p:sp>
            <p:sp>
              <p:nvSpPr>
                <p:cNvPr id="688" name="Line 75"/>
                <p:cNvSpPr>
                  <a:spLocks noChangeShapeType="1"/>
                </p:cNvSpPr>
                <p:nvPr/>
              </p:nvSpPr>
              <p:spPr bwMode="auto">
                <a:xfrm>
                  <a:off x="1968" y="1872"/>
                  <a:ext cx="0" cy="48"/>
                </a:xfrm>
                <a:prstGeom prst="line">
                  <a:avLst/>
                </a:prstGeom>
                <a:noFill/>
                <a:ln w="19050">
                  <a:solidFill>
                    <a:schemeClr val="tx1"/>
                  </a:solidFill>
                  <a:round/>
                  <a:headEnd/>
                  <a:tailEnd/>
                </a:ln>
              </p:spPr>
              <p:txBody>
                <a:bodyPr/>
                <a:lstStyle/>
                <a:p>
                  <a:endParaRPr lang="en-US"/>
                </a:p>
              </p:txBody>
            </p:sp>
            <p:sp>
              <p:nvSpPr>
                <p:cNvPr id="689" name="Line 76"/>
                <p:cNvSpPr>
                  <a:spLocks noChangeShapeType="1"/>
                </p:cNvSpPr>
                <p:nvPr/>
              </p:nvSpPr>
              <p:spPr bwMode="auto">
                <a:xfrm>
                  <a:off x="2016" y="1872"/>
                  <a:ext cx="0" cy="48"/>
                </a:xfrm>
                <a:prstGeom prst="line">
                  <a:avLst/>
                </a:prstGeom>
                <a:noFill/>
                <a:ln w="19050">
                  <a:solidFill>
                    <a:schemeClr val="tx1"/>
                  </a:solidFill>
                  <a:round/>
                  <a:headEnd/>
                  <a:tailEnd/>
                </a:ln>
              </p:spPr>
              <p:txBody>
                <a:bodyPr/>
                <a:lstStyle/>
                <a:p>
                  <a:endParaRPr lang="en-US"/>
                </a:p>
              </p:txBody>
            </p:sp>
            <p:sp>
              <p:nvSpPr>
                <p:cNvPr id="690" name="Line 77"/>
                <p:cNvSpPr>
                  <a:spLocks noChangeShapeType="1"/>
                </p:cNvSpPr>
                <p:nvPr/>
              </p:nvSpPr>
              <p:spPr bwMode="auto">
                <a:xfrm>
                  <a:off x="2064" y="1872"/>
                  <a:ext cx="0" cy="48"/>
                </a:xfrm>
                <a:prstGeom prst="line">
                  <a:avLst/>
                </a:prstGeom>
                <a:noFill/>
                <a:ln w="19050">
                  <a:solidFill>
                    <a:schemeClr val="tx1"/>
                  </a:solidFill>
                  <a:round/>
                  <a:headEnd/>
                  <a:tailEnd/>
                </a:ln>
              </p:spPr>
              <p:txBody>
                <a:bodyPr/>
                <a:lstStyle/>
                <a:p>
                  <a:endParaRPr lang="en-US"/>
                </a:p>
              </p:txBody>
            </p:sp>
            <p:sp>
              <p:nvSpPr>
                <p:cNvPr id="691" name="Line 78"/>
                <p:cNvSpPr>
                  <a:spLocks noChangeShapeType="1"/>
                </p:cNvSpPr>
                <p:nvPr/>
              </p:nvSpPr>
              <p:spPr bwMode="auto">
                <a:xfrm>
                  <a:off x="2112" y="1872"/>
                  <a:ext cx="0" cy="48"/>
                </a:xfrm>
                <a:prstGeom prst="line">
                  <a:avLst/>
                </a:prstGeom>
                <a:noFill/>
                <a:ln w="19050">
                  <a:solidFill>
                    <a:schemeClr val="tx1"/>
                  </a:solidFill>
                  <a:round/>
                  <a:headEnd/>
                  <a:tailEnd/>
                </a:ln>
              </p:spPr>
              <p:txBody>
                <a:bodyPr/>
                <a:lstStyle/>
                <a:p>
                  <a:endParaRPr lang="en-US"/>
                </a:p>
              </p:txBody>
            </p:sp>
            <p:sp>
              <p:nvSpPr>
                <p:cNvPr id="692" name="Line 79"/>
                <p:cNvSpPr>
                  <a:spLocks noChangeShapeType="1"/>
                </p:cNvSpPr>
                <p:nvPr/>
              </p:nvSpPr>
              <p:spPr bwMode="auto">
                <a:xfrm>
                  <a:off x="2160" y="1872"/>
                  <a:ext cx="0" cy="48"/>
                </a:xfrm>
                <a:prstGeom prst="line">
                  <a:avLst/>
                </a:prstGeom>
                <a:noFill/>
                <a:ln w="19050">
                  <a:solidFill>
                    <a:schemeClr val="tx1"/>
                  </a:solidFill>
                  <a:round/>
                  <a:headEnd/>
                  <a:tailEnd/>
                </a:ln>
              </p:spPr>
              <p:txBody>
                <a:bodyPr/>
                <a:lstStyle/>
                <a:p>
                  <a:endParaRPr lang="en-US"/>
                </a:p>
              </p:txBody>
            </p:sp>
            <p:sp>
              <p:nvSpPr>
                <p:cNvPr id="693" name="Line 80"/>
                <p:cNvSpPr>
                  <a:spLocks noChangeShapeType="1"/>
                </p:cNvSpPr>
                <p:nvPr/>
              </p:nvSpPr>
              <p:spPr bwMode="auto">
                <a:xfrm>
                  <a:off x="2208" y="1872"/>
                  <a:ext cx="0" cy="48"/>
                </a:xfrm>
                <a:prstGeom prst="line">
                  <a:avLst/>
                </a:prstGeom>
                <a:noFill/>
                <a:ln w="19050">
                  <a:solidFill>
                    <a:schemeClr val="tx1"/>
                  </a:solidFill>
                  <a:round/>
                  <a:headEnd/>
                  <a:tailEnd/>
                </a:ln>
              </p:spPr>
              <p:txBody>
                <a:bodyPr/>
                <a:lstStyle/>
                <a:p>
                  <a:endParaRPr lang="en-US"/>
                </a:p>
              </p:txBody>
            </p:sp>
          </p:grpSp>
        </p:grpSp>
        <p:grpSp>
          <p:nvGrpSpPr>
            <p:cNvPr id="575" name="Group 81"/>
            <p:cNvGrpSpPr>
              <a:grpSpLocks/>
            </p:cNvGrpSpPr>
            <p:nvPr/>
          </p:nvGrpSpPr>
          <p:grpSpPr bwMode="auto">
            <a:xfrm>
              <a:off x="384" y="3335"/>
              <a:ext cx="3360" cy="48"/>
              <a:chOff x="528" y="2448"/>
              <a:chExt cx="3360" cy="48"/>
            </a:xfrm>
          </p:grpSpPr>
          <p:grpSp>
            <p:nvGrpSpPr>
              <p:cNvPr id="576" name="Group 82"/>
              <p:cNvGrpSpPr>
                <a:grpSpLocks/>
              </p:cNvGrpSpPr>
              <p:nvPr/>
            </p:nvGrpSpPr>
            <p:grpSpPr bwMode="auto">
              <a:xfrm flipV="1">
                <a:off x="528" y="2448"/>
                <a:ext cx="1680" cy="48"/>
                <a:chOff x="528" y="1872"/>
                <a:chExt cx="1680" cy="48"/>
              </a:xfrm>
            </p:grpSpPr>
            <p:sp>
              <p:nvSpPr>
                <p:cNvPr id="616" name="Line 83"/>
                <p:cNvSpPr>
                  <a:spLocks noChangeShapeType="1"/>
                </p:cNvSpPr>
                <p:nvPr/>
              </p:nvSpPr>
              <p:spPr bwMode="auto">
                <a:xfrm>
                  <a:off x="528" y="1872"/>
                  <a:ext cx="1680" cy="0"/>
                </a:xfrm>
                <a:prstGeom prst="line">
                  <a:avLst/>
                </a:prstGeom>
                <a:noFill/>
                <a:ln w="19050">
                  <a:solidFill>
                    <a:schemeClr val="accent2"/>
                  </a:solidFill>
                  <a:round/>
                  <a:headEnd/>
                  <a:tailEnd/>
                </a:ln>
              </p:spPr>
              <p:txBody>
                <a:bodyPr/>
                <a:lstStyle/>
                <a:p>
                  <a:endParaRPr lang="en-US"/>
                </a:p>
              </p:txBody>
            </p:sp>
            <p:sp>
              <p:nvSpPr>
                <p:cNvPr id="617" name="Line 84"/>
                <p:cNvSpPr>
                  <a:spLocks noChangeShapeType="1"/>
                </p:cNvSpPr>
                <p:nvPr/>
              </p:nvSpPr>
              <p:spPr bwMode="auto">
                <a:xfrm>
                  <a:off x="528" y="1872"/>
                  <a:ext cx="0" cy="48"/>
                </a:xfrm>
                <a:prstGeom prst="line">
                  <a:avLst/>
                </a:prstGeom>
                <a:noFill/>
                <a:ln w="19050">
                  <a:solidFill>
                    <a:schemeClr val="accent2"/>
                  </a:solidFill>
                  <a:round/>
                  <a:headEnd/>
                  <a:tailEnd/>
                </a:ln>
              </p:spPr>
              <p:txBody>
                <a:bodyPr/>
                <a:lstStyle/>
                <a:p>
                  <a:endParaRPr lang="en-US"/>
                </a:p>
              </p:txBody>
            </p:sp>
            <p:sp>
              <p:nvSpPr>
                <p:cNvPr id="618" name="Line 85"/>
                <p:cNvSpPr>
                  <a:spLocks noChangeShapeType="1"/>
                </p:cNvSpPr>
                <p:nvPr/>
              </p:nvSpPr>
              <p:spPr bwMode="auto">
                <a:xfrm>
                  <a:off x="576" y="1872"/>
                  <a:ext cx="0" cy="48"/>
                </a:xfrm>
                <a:prstGeom prst="line">
                  <a:avLst/>
                </a:prstGeom>
                <a:noFill/>
                <a:ln w="19050">
                  <a:solidFill>
                    <a:schemeClr val="accent2"/>
                  </a:solidFill>
                  <a:round/>
                  <a:headEnd/>
                  <a:tailEnd/>
                </a:ln>
              </p:spPr>
              <p:txBody>
                <a:bodyPr/>
                <a:lstStyle/>
                <a:p>
                  <a:endParaRPr lang="en-US"/>
                </a:p>
              </p:txBody>
            </p:sp>
            <p:sp>
              <p:nvSpPr>
                <p:cNvPr id="619" name="Line 86"/>
                <p:cNvSpPr>
                  <a:spLocks noChangeShapeType="1"/>
                </p:cNvSpPr>
                <p:nvPr/>
              </p:nvSpPr>
              <p:spPr bwMode="auto">
                <a:xfrm>
                  <a:off x="624" y="1872"/>
                  <a:ext cx="0" cy="48"/>
                </a:xfrm>
                <a:prstGeom prst="line">
                  <a:avLst/>
                </a:prstGeom>
                <a:noFill/>
                <a:ln w="19050">
                  <a:solidFill>
                    <a:schemeClr val="accent2"/>
                  </a:solidFill>
                  <a:round/>
                  <a:headEnd/>
                  <a:tailEnd/>
                </a:ln>
              </p:spPr>
              <p:txBody>
                <a:bodyPr/>
                <a:lstStyle/>
                <a:p>
                  <a:endParaRPr lang="en-US"/>
                </a:p>
              </p:txBody>
            </p:sp>
            <p:sp>
              <p:nvSpPr>
                <p:cNvPr id="620" name="Line 87"/>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621" name="Line 88"/>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622" name="Line 89"/>
                <p:cNvSpPr>
                  <a:spLocks noChangeShapeType="1"/>
                </p:cNvSpPr>
                <p:nvPr/>
              </p:nvSpPr>
              <p:spPr bwMode="auto">
                <a:xfrm>
                  <a:off x="720" y="1872"/>
                  <a:ext cx="0" cy="48"/>
                </a:xfrm>
                <a:prstGeom prst="line">
                  <a:avLst/>
                </a:prstGeom>
                <a:noFill/>
                <a:ln w="19050">
                  <a:solidFill>
                    <a:schemeClr val="accent2"/>
                  </a:solidFill>
                  <a:round/>
                  <a:headEnd/>
                  <a:tailEnd/>
                </a:ln>
              </p:spPr>
              <p:txBody>
                <a:bodyPr/>
                <a:lstStyle/>
                <a:p>
                  <a:endParaRPr lang="en-US"/>
                </a:p>
              </p:txBody>
            </p:sp>
            <p:sp>
              <p:nvSpPr>
                <p:cNvPr id="623" name="Line 90"/>
                <p:cNvSpPr>
                  <a:spLocks noChangeShapeType="1"/>
                </p:cNvSpPr>
                <p:nvPr/>
              </p:nvSpPr>
              <p:spPr bwMode="auto">
                <a:xfrm>
                  <a:off x="768" y="1872"/>
                  <a:ext cx="0" cy="48"/>
                </a:xfrm>
                <a:prstGeom prst="line">
                  <a:avLst/>
                </a:prstGeom>
                <a:noFill/>
                <a:ln w="19050">
                  <a:solidFill>
                    <a:schemeClr val="accent2"/>
                  </a:solidFill>
                  <a:round/>
                  <a:headEnd/>
                  <a:tailEnd/>
                </a:ln>
              </p:spPr>
              <p:txBody>
                <a:bodyPr/>
                <a:lstStyle/>
                <a:p>
                  <a:endParaRPr lang="en-US"/>
                </a:p>
              </p:txBody>
            </p:sp>
            <p:sp>
              <p:nvSpPr>
                <p:cNvPr id="624" name="Line 91"/>
                <p:cNvSpPr>
                  <a:spLocks noChangeShapeType="1"/>
                </p:cNvSpPr>
                <p:nvPr/>
              </p:nvSpPr>
              <p:spPr bwMode="auto">
                <a:xfrm>
                  <a:off x="864" y="1872"/>
                  <a:ext cx="0" cy="48"/>
                </a:xfrm>
                <a:prstGeom prst="line">
                  <a:avLst/>
                </a:prstGeom>
                <a:noFill/>
                <a:ln w="19050">
                  <a:solidFill>
                    <a:schemeClr val="accent2"/>
                  </a:solidFill>
                  <a:round/>
                  <a:headEnd/>
                  <a:tailEnd/>
                </a:ln>
              </p:spPr>
              <p:txBody>
                <a:bodyPr/>
                <a:lstStyle/>
                <a:p>
                  <a:endParaRPr lang="en-US"/>
                </a:p>
              </p:txBody>
            </p:sp>
            <p:sp>
              <p:nvSpPr>
                <p:cNvPr id="625" name="Line 92"/>
                <p:cNvSpPr>
                  <a:spLocks noChangeShapeType="1"/>
                </p:cNvSpPr>
                <p:nvPr/>
              </p:nvSpPr>
              <p:spPr bwMode="auto">
                <a:xfrm>
                  <a:off x="816" y="1872"/>
                  <a:ext cx="0" cy="48"/>
                </a:xfrm>
                <a:prstGeom prst="line">
                  <a:avLst/>
                </a:prstGeom>
                <a:noFill/>
                <a:ln w="19050">
                  <a:solidFill>
                    <a:schemeClr val="accent2"/>
                  </a:solidFill>
                  <a:round/>
                  <a:headEnd/>
                  <a:tailEnd/>
                </a:ln>
              </p:spPr>
              <p:txBody>
                <a:bodyPr/>
                <a:lstStyle/>
                <a:p>
                  <a:endParaRPr lang="en-US"/>
                </a:p>
              </p:txBody>
            </p:sp>
            <p:sp>
              <p:nvSpPr>
                <p:cNvPr id="626" name="Line 93"/>
                <p:cNvSpPr>
                  <a:spLocks noChangeShapeType="1"/>
                </p:cNvSpPr>
                <p:nvPr/>
              </p:nvSpPr>
              <p:spPr bwMode="auto">
                <a:xfrm>
                  <a:off x="912" y="1872"/>
                  <a:ext cx="0" cy="48"/>
                </a:xfrm>
                <a:prstGeom prst="line">
                  <a:avLst/>
                </a:prstGeom>
                <a:noFill/>
                <a:ln w="19050">
                  <a:solidFill>
                    <a:schemeClr val="accent2"/>
                  </a:solidFill>
                  <a:round/>
                  <a:headEnd/>
                  <a:tailEnd/>
                </a:ln>
              </p:spPr>
              <p:txBody>
                <a:bodyPr/>
                <a:lstStyle/>
                <a:p>
                  <a:endParaRPr lang="en-US"/>
                </a:p>
              </p:txBody>
            </p:sp>
            <p:sp>
              <p:nvSpPr>
                <p:cNvPr id="627" name="Line 94"/>
                <p:cNvSpPr>
                  <a:spLocks noChangeShapeType="1"/>
                </p:cNvSpPr>
                <p:nvPr/>
              </p:nvSpPr>
              <p:spPr bwMode="auto">
                <a:xfrm>
                  <a:off x="960" y="1872"/>
                  <a:ext cx="0" cy="48"/>
                </a:xfrm>
                <a:prstGeom prst="line">
                  <a:avLst/>
                </a:prstGeom>
                <a:noFill/>
                <a:ln w="19050">
                  <a:solidFill>
                    <a:schemeClr val="accent2"/>
                  </a:solidFill>
                  <a:round/>
                  <a:headEnd/>
                  <a:tailEnd/>
                </a:ln>
              </p:spPr>
              <p:txBody>
                <a:bodyPr/>
                <a:lstStyle/>
                <a:p>
                  <a:endParaRPr lang="en-US"/>
                </a:p>
              </p:txBody>
            </p:sp>
            <p:sp>
              <p:nvSpPr>
                <p:cNvPr id="628" name="Line 95"/>
                <p:cNvSpPr>
                  <a:spLocks noChangeShapeType="1"/>
                </p:cNvSpPr>
                <p:nvPr/>
              </p:nvSpPr>
              <p:spPr bwMode="auto">
                <a:xfrm>
                  <a:off x="1008" y="1872"/>
                  <a:ext cx="0" cy="48"/>
                </a:xfrm>
                <a:prstGeom prst="line">
                  <a:avLst/>
                </a:prstGeom>
                <a:noFill/>
                <a:ln w="19050">
                  <a:solidFill>
                    <a:schemeClr val="accent2"/>
                  </a:solidFill>
                  <a:round/>
                  <a:headEnd/>
                  <a:tailEnd/>
                </a:ln>
              </p:spPr>
              <p:txBody>
                <a:bodyPr/>
                <a:lstStyle/>
                <a:p>
                  <a:endParaRPr lang="en-US"/>
                </a:p>
              </p:txBody>
            </p:sp>
            <p:sp>
              <p:nvSpPr>
                <p:cNvPr id="629" name="Line 96"/>
                <p:cNvSpPr>
                  <a:spLocks noChangeShapeType="1"/>
                </p:cNvSpPr>
                <p:nvPr/>
              </p:nvSpPr>
              <p:spPr bwMode="auto">
                <a:xfrm>
                  <a:off x="1056" y="1872"/>
                  <a:ext cx="0" cy="48"/>
                </a:xfrm>
                <a:prstGeom prst="line">
                  <a:avLst/>
                </a:prstGeom>
                <a:noFill/>
                <a:ln w="19050">
                  <a:solidFill>
                    <a:schemeClr val="accent2"/>
                  </a:solidFill>
                  <a:round/>
                  <a:headEnd/>
                  <a:tailEnd/>
                </a:ln>
              </p:spPr>
              <p:txBody>
                <a:bodyPr/>
                <a:lstStyle/>
                <a:p>
                  <a:endParaRPr lang="en-US"/>
                </a:p>
              </p:txBody>
            </p:sp>
            <p:sp>
              <p:nvSpPr>
                <p:cNvPr id="630" name="Line 97"/>
                <p:cNvSpPr>
                  <a:spLocks noChangeShapeType="1"/>
                </p:cNvSpPr>
                <p:nvPr/>
              </p:nvSpPr>
              <p:spPr bwMode="auto">
                <a:xfrm>
                  <a:off x="1104" y="1872"/>
                  <a:ext cx="0" cy="48"/>
                </a:xfrm>
                <a:prstGeom prst="line">
                  <a:avLst/>
                </a:prstGeom>
                <a:noFill/>
                <a:ln w="19050">
                  <a:solidFill>
                    <a:schemeClr val="accent2"/>
                  </a:solidFill>
                  <a:round/>
                  <a:headEnd/>
                  <a:tailEnd/>
                </a:ln>
              </p:spPr>
              <p:txBody>
                <a:bodyPr/>
                <a:lstStyle/>
                <a:p>
                  <a:endParaRPr lang="en-US"/>
                </a:p>
              </p:txBody>
            </p:sp>
            <p:sp>
              <p:nvSpPr>
                <p:cNvPr id="631" name="Line 98"/>
                <p:cNvSpPr>
                  <a:spLocks noChangeShapeType="1"/>
                </p:cNvSpPr>
                <p:nvPr/>
              </p:nvSpPr>
              <p:spPr bwMode="auto">
                <a:xfrm>
                  <a:off x="1152" y="1872"/>
                  <a:ext cx="0" cy="48"/>
                </a:xfrm>
                <a:prstGeom prst="line">
                  <a:avLst/>
                </a:prstGeom>
                <a:noFill/>
                <a:ln w="19050">
                  <a:solidFill>
                    <a:schemeClr val="accent2"/>
                  </a:solidFill>
                  <a:round/>
                  <a:headEnd/>
                  <a:tailEnd/>
                </a:ln>
              </p:spPr>
              <p:txBody>
                <a:bodyPr/>
                <a:lstStyle/>
                <a:p>
                  <a:endParaRPr lang="en-US"/>
                </a:p>
              </p:txBody>
            </p:sp>
            <p:sp>
              <p:nvSpPr>
                <p:cNvPr id="632" name="Line 99"/>
                <p:cNvSpPr>
                  <a:spLocks noChangeShapeType="1"/>
                </p:cNvSpPr>
                <p:nvPr/>
              </p:nvSpPr>
              <p:spPr bwMode="auto">
                <a:xfrm>
                  <a:off x="1200" y="1872"/>
                  <a:ext cx="0" cy="48"/>
                </a:xfrm>
                <a:prstGeom prst="line">
                  <a:avLst/>
                </a:prstGeom>
                <a:noFill/>
                <a:ln w="19050">
                  <a:solidFill>
                    <a:schemeClr val="accent2"/>
                  </a:solidFill>
                  <a:round/>
                  <a:headEnd/>
                  <a:tailEnd/>
                </a:ln>
              </p:spPr>
              <p:txBody>
                <a:bodyPr/>
                <a:lstStyle/>
                <a:p>
                  <a:endParaRPr lang="en-US"/>
                </a:p>
              </p:txBody>
            </p:sp>
            <p:sp>
              <p:nvSpPr>
                <p:cNvPr id="633" name="Line 100"/>
                <p:cNvSpPr>
                  <a:spLocks noChangeShapeType="1"/>
                </p:cNvSpPr>
                <p:nvPr/>
              </p:nvSpPr>
              <p:spPr bwMode="auto">
                <a:xfrm>
                  <a:off x="1248" y="1872"/>
                  <a:ext cx="0" cy="48"/>
                </a:xfrm>
                <a:prstGeom prst="line">
                  <a:avLst/>
                </a:prstGeom>
                <a:noFill/>
                <a:ln w="19050">
                  <a:solidFill>
                    <a:schemeClr val="accent2"/>
                  </a:solidFill>
                  <a:round/>
                  <a:headEnd/>
                  <a:tailEnd/>
                </a:ln>
              </p:spPr>
              <p:txBody>
                <a:bodyPr/>
                <a:lstStyle/>
                <a:p>
                  <a:endParaRPr lang="en-US"/>
                </a:p>
              </p:txBody>
            </p:sp>
            <p:sp>
              <p:nvSpPr>
                <p:cNvPr id="634" name="Line 101"/>
                <p:cNvSpPr>
                  <a:spLocks noChangeShapeType="1"/>
                </p:cNvSpPr>
                <p:nvPr/>
              </p:nvSpPr>
              <p:spPr bwMode="auto">
                <a:xfrm>
                  <a:off x="1296" y="1872"/>
                  <a:ext cx="0" cy="48"/>
                </a:xfrm>
                <a:prstGeom prst="line">
                  <a:avLst/>
                </a:prstGeom>
                <a:noFill/>
                <a:ln w="19050">
                  <a:solidFill>
                    <a:schemeClr val="accent2"/>
                  </a:solidFill>
                  <a:round/>
                  <a:headEnd/>
                  <a:tailEnd/>
                </a:ln>
              </p:spPr>
              <p:txBody>
                <a:bodyPr/>
                <a:lstStyle/>
                <a:p>
                  <a:endParaRPr lang="en-US"/>
                </a:p>
              </p:txBody>
            </p:sp>
            <p:sp>
              <p:nvSpPr>
                <p:cNvPr id="635" name="Line 102"/>
                <p:cNvSpPr>
                  <a:spLocks noChangeShapeType="1"/>
                </p:cNvSpPr>
                <p:nvPr/>
              </p:nvSpPr>
              <p:spPr bwMode="auto">
                <a:xfrm>
                  <a:off x="1344" y="1872"/>
                  <a:ext cx="0" cy="48"/>
                </a:xfrm>
                <a:prstGeom prst="line">
                  <a:avLst/>
                </a:prstGeom>
                <a:noFill/>
                <a:ln w="19050">
                  <a:solidFill>
                    <a:schemeClr val="accent2"/>
                  </a:solidFill>
                  <a:round/>
                  <a:headEnd/>
                  <a:tailEnd/>
                </a:ln>
              </p:spPr>
              <p:txBody>
                <a:bodyPr/>
                <a:lstStyle/>
                <a:p>
                  <a:endParaRPr lang="en-US"/>
                </a:p>
              </p:txBody>
            </p:sp>
            <p:sp>
              <p:nvSpPr>
                <p:cNvPr id="636" name="Line 103"/>
                <p:cNvSpPr>
                  <a:spLocks noChangeShapeType="1"/>
                </p:cNvSpPr>
                <p:nvPr/>
              </p:nvSpPr>
              <p:spPr bwMode="auto">
                <a:xfrm>
                  <a:off x="1392" y="1872"/>
                  <a:ext cx="0" cy="48"/>
                </a:xfrm>
                <a:prstGeom prst="line">
                  <a:avLst/>
                </a:prstGeom>
                <a:noFill/>
                <a:ln w="19050">
                  <a:solidFill>
                    <a:schemeClr val="accent2"/>
                  </a:solidFill>
                  <a:round/>
                  <a:headEnd/>
                  <a:tailEnd/>
                </a:ln>
              </p:spPr>
              <p:txBody>
                <a:bodyPr/>
                <a:lstStyle/>
                <a:p>
                  <a:endParaRPr lang="en-US"/>
                </a:p>
              </p:txBody>
            </p:sp>
            <p:sp>
              <p:nvSpPr>
                <p:cNvPr id="637" name="Line 104"/>
                <p:cNvSpPr>
                  <a:spLocks noChangeShapeType="1"/>
                </p:cNvSpPr>
                <p:nvPr/>
              </p:nvSpPr>
              <p:spPr bwMode="auto">
                <a:xfrm>
                  <a:off x="1440" y="1872"/>
                  <a:ext cx="0" cy="48"/>
                </a:xfrm>
                <a:prstGeom prst="line">
                  <a:avLst/>
                </a:prstGeom>
                <a:noFill/>
                <a:ln w="19050">
                  <a:solidFill>
                    <a:schemeClr val="accent2"/>
                  </a:solidFill>
                  <a:round/>
                  <a:headEnd/>
                  <a:tailEnd/>
                </a:ln>
              </p:spPr>
              <p:txBody>
                <a:bodyPr/>
                <a:lstStyle/>
                <a:p>
                  <a:endParaRPr lang="en-US"/>
                </a:p>
              </p:txBody>
            </p:sp>
            <p:sp>
              <p:nvSpPr>
                <p:cNvPr id="638" name="Line 105"/>
                <p:cNvSpPr>
                  <a:spLocks noChangeShapeType="1"/>
                </p:cNvSpPr>
                <p:nvPr/>
              </p:nvSpPr>
              <p:spPr bwMode="auto">
                <a:xfrm>
                  <a:off x="1488" y="1872"/>
                  <a:ext cx="0" cy="48"/>
                </a:xfrm>
                <a:prstGeom prst="line">
                  <a:avLst/>
                </a:prstGeom>
                <a:noFill/>
                <a:ln w="19050">
                  <a:solidFill>
                    <a:schemeClr val="accent2"/>
                  </a:solidFill>
                  <a:round/>
                  <a:headEnd/>
                  <a:tailEnd/>
                </a:ln>
              </p:spPr>
              <p:txBody>
                <a:bodyPr/>
                <a:lstStyle/>
                <a:p>
                  <a:endParaRPr lang="en-US"/>
                </a:p>
              </p:txBody>
            </p:sp>
            <p:sp>
              <p:nvSpPr>
                <p:cNvPr id="639" name="Line 106"/>
                <p:cNvSpPr>
                  <a:spLocks noChangeShapeType="1"/>
                </p:cNvSpPr>
                <p:nvPr/>
              </p:nvSpPr>
              <p:spPr bwMode="auto">
                <a:xfrm>
                  <a:off x="1536" y="1872"/>
                  <a:ext cx="0" cy="48"/>
                </a:xfrm>
                <a:prstGeom prst="line">
                  <a:avLst/>
                </a:prstGeom>
                <a:noFill/>
                <a:ln w="19050">
                  <a:solidFill>
                    <a:schemeClr val="accent2"/>
                  </a:solidFill>
                  <a:round/>
                  <a:headEnd/>
                  <a:tailEnd/>
                </a:ln>
              </p:spPr>
              <p:txBody>
                <a:bodyPr/>
                <a:lstStyle/>
                <a:p>
                  <a:endParaRPr lang="en-US"/>
                </a:p>
              </p:txBody>
            </p:sp>
            <p:sp>
              <p:nvSpPr>
                <p:cNvPr id="640" name="Line 107"/>
                <p:cNvSpPr>
                  <a:spLocks noChangeShapeType="1"/>
                </p:cNvSpPr>
                <p:nvPr/>
              </p:nvSpPr>
              <p:spPr bwMode="auto">
                <a:xfrm>
                  <a:off x="1584" y="1872"/>
                  <a:ext cx="0" cy="48"/>
                </a:xfrm>
                <a:prstGeom prst="line">
                  <a:avLst/>
                </a:prstGeom>
                <a:noFill/>
                <a:ln w="19050">
                  <a:solidFill>
                    <a:schemeClr val="accent2"/>
                  </a:solidFill>
                  <a:round/>
                  <a:headEnd/>
                  <a:tailEnd/>
                </a:ln>
              </p:spPr>
              <p:txBody>
                <a:bodyPr/>
                <a:lstStyle/>
                <a:p>
                  <a:endParaRPr lang="en-US"/>
                </a:p>
              </p:txBody>
            </p:sp>
            <p:sp>
              <p:nvSpPr>
                <p:cNvPr id="641" name="Line 108"/>
                <p:cNvSpPr>
                  <a:spLocks noChangeShapeType="1"/>
                </p:cNvSpPr>
                <p:nvPr/>
              </p:nvSpPr>
              <p:spPr bwMode="auto">
                <a:xfrm>
                  <a:off x="1632" y="1872"/>
                  <a:ext cx="0" cy="48"/>
                </a:xfrm>
                <a:prstGeom prst="line">
                  <a:avLst/>
                </a:prstGeom>
                <a:noFill/>
                <a:ln w="19050">
                  <a:solidFill>
                    <a:schemeClr val="accent2"/>
                  </a:solidFill>
                  <a:round/>
                  <a:headEnd/>
                  <a:tailEnd/>
                </a:ln>
              </p:spPr>
              <p:txBody>
                <a:bodyPr/>
                <a:lstStyle/>
                <a:p>
                  <a:endParaRPr lang="en-US"/>
                </a:p>
              </p:txBody>
            </p:sp>
            <p:sp>
              <p:nvSpPr>
                <p:cNvPr id="642" name="Line 109"/>
                <p:cNvSpPr>
                  <a:spLocks noChangeShapeType="1"/>
                </p:cNvSpPr>
                <p:nvPr/>
              </p:nvSpPr>
              <p:spPr bwMode="auto">
                <a:xfrm>
                  <a:off x="1680" y="1872"/>
                  <a:ext cx="0" cy="48"/>
                </a:xfrm>
                <a:prstGeom prst="line">
                  <a:avLst/>
                </a:prstGeom>
                <a:noFill/>
                <a:ln w="19050">
                  <a:solidFill>
                    <a:schemeClr val="accent2"/>
                  </a:solidFill>
                  <a:round/>
                  <a:headEnd/>
                  <a:tailEnd/>
                </a:ln>
              </p:spPr>
              <p:txBody>
                <a:bodyPr/>
                <a:lstStyle/>
                <a:p>
                  <a:endParaRPr lang="en-US"/>
                </a:p>
              </p:txBody>
            </p:sp>
            <p:sp>
              <p:nvSpPr>
                <p:cNvPr id="643" name="Line 110"/>
                <p:cNvSpPr>
                  <a:spLocks noChangeShapeType="1"/>
                </p:cNvSpPr>
                <p:nvPr/>
              </p:nvSpPr>
              <p:spPr bwMode="auto">
                <a:xfrm>
                  <a:off x="1728" y="1872"/>
                  <a:ext cx="0" cy="48"/>
                </a:xfrm>
                <a:prstGeom prst="line">
                  <a:avLst/>
                </a:prstGeom>
                <a:noFill/>
                <a:ln w="19050">
                  <a:solidFill>
                    <a:schemeClr val="accent2"/>
                  </a:solidFill>
                  <a:round/>
                  <a:headEnd/>
                  <a:tailEnd/>
                </a:ln>
              </p:spPr>
              <p:txBody>
                <a:bodyPr/>
                <a:lstStyle/>
                <a:p>
                  <a:endParaRPr lang="en-US"/>
                </a:p>
              </p:txBody>
            </p:sp>
            <p:sp>
              <p:nvSpPr>
                <p:cNvPr id="644" name="Line 111"/>
                <p:cNvSpPr>
                  <a:spLocks noChangeShapeType="1"/>
                </p:cNvSpPr>
                <p:nvPr/>
              </p:nvSpPr>
              <p:spPr bwMode="auto">
                <a:xfrm>
                  <a:off x="1776" y="1872"/>
                  <a:ext cx="0" cy="48"/>
                </a:xfrm>
                <a:prstGeom prst="line">
                  <a:avLst/>
                </a:prstGeom>
                <a:noFill/>
                <a:ln w="19050">
                  <a:solidFill>
                    <a:schemeClr val="accent2"/>
                  </a:solidFill>
                  <a:round/>
                  <a:headEnd/>
                  <a:tailEnd/>
                </a:ln>
              </p:spPr>
              <p:txBody>
                <a:bodyPr/>
                <a:lstStyle/>
                <a:p>
                  <a:endParaRPr lang="en-US"/>
                </a:p>
              </p:txBody>
            </p:sp>
            <p:sp>
              <p:nvSpPr>
                <p:cNvPr id="645" name="Line 112"/>
                <p:cNvSpPr>
                  <a:spLocks noChangeShapeType="1"/>
                </p:cNvSpPr>
                <p:nvPr/>
              </p:nvSpPr>
              <p:spPr bwMode="auto">
                <a:xfrm>
                  <a:off x="1824" y="1872"/>
                  <a:ext cx="0" cy="48"/>
                </a:xfrm>
                <a:prstGeom prst="line">
                  <a:avLst/>
                </a:prstGeom>
                <a:noFill/>
                <a:ln w="19050">
                  <a:solidFill>
                    <a:schemeClr val="accent2"/>
                  </a:solidFill>
                  <a:round/>
                  <a:headEnd/>
                  <a:tailEnd/>
                </a:ln>
              </p:spPr>
              <p:txBody>
                <a:bodyPr/>
                <a:lstStyle/>
                <a:p>
                  <a:endParaRPr lang="en-US"/>
                </a:p>
              </p:txBody>
            </p:sp>
            <p:sp>
              <p:nvSpPr>
                <p:cNvPr id="646" name="Line 113"/>
                <p:cNvSpPr>
                  <a:spLocks noChangeShapeType="1"/>
                </p:cNvSpPr>
                <p:nvPr/>
              </p:nvSpPr>
              <p:spPr bwMode="auto">
                <a:xfrm>
                  <a:off x="1872" y="1872"/>
                  <a:ext cx="0" cy="48"/>
                </a:xfrm>
                <a:prstGeom prst="line">
                  <a:avLst/>
                </a:prstGeom>
                <a:noFill/>
                <a:ln w="19050">
                  <a:solidFill>
                    <a:schemeClr val="accent2"/>
                  </a:solidFill>
                  <a:round/>
                  <a:headEnd/>
                  <a:tailEnd/>
                </a:ln>
              </p:spPr>
              <p:txBody>
                <a:bodyPr/>
                <a:lstStyle/>
                <a:p>
                  <a:endParaRPr lang="en-US"/>
                </a:p>
              </p:txBody>
            </p:sp>
            <p:sp>
              <p:nvSpPr>
                <p:cNvPr id="647" name="Line 114"/>
                <p:cNvSpPr>
                  <a:spLocks noChangeShapeType="1"/>
                </p:cNvSpPr>
                <p:nvPr/>
              </p:nvSpPr>
              <p:spPr bwMode="auto">
                <a:xfrm>
                  <a:off x="1920" y="1872"/>
                  <a:ext cx="0" cy="48"/>
                </a:xfrm>
                <a:prstGeom prst="line">
                  <a:avLst/>
                </a:prstGeom>
                <a:noFill/>
                <a:ln w="19050">
                  <a:solidFill>
                    <a:schemeClr val="accent2"/>
                  </a:solidFill>
                  <a:round/>
                  <a:headEnd/>
                  <a:tailEnd/>
                </a:ln>
              </p:spPr>
              <p:txBody>
                <a:bodyPr/>
                <a:lstStyle/>
                <a:p>
                  <a:endParaRPr lang="en-US"/>
                </a:p>
              </p:txBody>
            </p:sp>
            <p:sp>
              <p:nvSpPr>
                <p:cNvPr id="648" name="Line 115"/>
                <p:cNvSpPr>
                  <a:spLocks noChangeShapeType="1"/>
                </p:cNvSpPr>
                <p:nvPr/>
              </p:nvSpPr>
              <p:spPr bwMode="auto">
                <a:xfrm>
                  <a:off x="1968" y="1872"/>
                  <a:ext cx="0" cy="48"/>
                </a:xfrm>
                <a:prstGeom prst="line">
                  <a:avLst/>
                </a:prstGeom>
                <a:noFill/>
                <a:ln w="19050">
                  <a:solidFill>
                    <a:schemeClr val="accent2"/>
                  </a:solidFill>
                  <a:round/>
                  <a:headEnd/>
                  <a:tailEnd/>
                </a:ln>
              </p:spPr>
              <p:txBody>
                <a:bodyPr/>
                <a:lstStyle/>
                <a:p>
                  <a:endParaRPr lang="en-US"/>
                </a:p>
              </p:txBody>
            </p:sp>
            <p:sp>
              <p:nvSpPr>
                <p:cNvPr id="649" name="Line 116"/>
                <p:cNvSpPr>
                  <a:spLocks noChangeShapeType="1"/>
                </p:cNvSpPr>
                <p:nvPr/>
              </p:nvSpPr>
              <p:spPr bwMode="auto">
                <a:xfrm>
                  <a:off x="2016" y="1872"/>
                  <a:ext cx="0" cy="48"/>
                </a:xfrm>
                <a:prstGeom prst="line">
                  <a:avLst/>
                </a:prstGeom>
                <a:noFill/>
                <a:ln w="19050">
                  <a:solidFill>
                    <a:schemeClr val="accent2"/>
                  </a:solidFill>
                  <a:round/>
                  <a:headEnd/>
                  <a:tailEnd/>
                </a:ln>
              </p:spPr>
              <p:txBody>
                <a:bodyPr/>
                <a:lstStyle/>
                <a:p>
                  <a:endParaRPr lang="en-US"/>
                </a:p>
              </p:txBody>
            </p:sp>
            <p:sp>
              <p:nvSpPr>
                <p:cNvPr id="650" name="Line 117"/>
                <p:cNvSpPr>
                  <a:spLocks noChangeShapeType="1"/>
                </p:cNvSpPr>
                <p:nvPr/>
              </p:nvSpPr>
              <p:spPr bwMode="auto">
                <a:xfrm>
                  <a:off x="2064" y="1872"/>
                  <a:ext cx="0" cy="48"/>
                </a:xfrm>
                <a:prstGeom prst="line">
                  <a:avLst/>
                </a:prstGeom>
                <a:noFill/>
                <a:ln w="19050">
                  <a:solidFill>
                    <a:schemeClr val="accent2"/>
                  </a:solidFill>
                  <a:round/>
                  <a:headEnd/>
                  <a:tailEnd/>
                </a:ln>
              </p:spPr>
              <p:txBody>
                <a:bodyPr/>
                <a:lstStyle/>
                <a:p>
                  <a:endParaRPr lang="en-US"/>
                </a:p>
              </p:txBody>
            </p:sp>
            <p:sp>
              <p:nvSpPr>
                <p:cNvPr id="651" name="Line 118"/>
                <p:cNvSpPr>
                  <a:spLocks noChangeShapeType="1"/>
                </p:cNvSpPr>
                <p:nvPr/>
              </p:nvSpPr>
              <p:spPr bwMode="auto">
                <a:xfrm>
                  <a:off x="2112" y="1872"/>
                  <a:ext cx="0" cy="48"/>
                </a:xfrm>
                <a:prstGeom prst="line">
                  <a:avLst/>
                </a:prstGeom>
                <a:noFill/>
                <a:ln w="19050">
                  <a:solidFill>
                    <a:schemeClr val="accent2"/>
                  </a:solidFill>
                  <a:round/>
                  <a:headEnd/>
                  <a:tailEnd/>
                </a:ln>
              </p:spPr>
              <p:txBody>
                <a:bodyPr/>
                <a:lstStyle/>
                <a:p>
                  <a:endParaRPr lang="en-US"/>
                </a:p>
              </p:txBody>
            </p:sp>
            <p:sp>
              <p:nvSpPr>
                <p:cNvPr id="652" name="Line 119"/>
                <p:cNvSpPr>
                  <a:spLocks noChangeShapeType="1"/>
                </p:cNvSpPr>
                <p:nvPr/>
              </p:nvSpPr>
              <p:spPr bwMode="auto">
                <a:xfrm>
                  <a:off x="2160" y="1872"/>
                  <a:ext cx="0" cy="48"/>
                </a:xfrm>
                <a:prstGeom prst="line">
                  <a:avLst/>
                </a:prstGeom>
                <a:noFill/>
                <a:ln w="19050">
                  <a:solidFill>
                    <a:schemeClr val="accent2"/>
                  </a:solidFill>
                  <a:round/>
                  <a:headEnd/>
                  <a:tailEnd/>
                </a:ln>
              </p:spPr>
              <p:txBody>
                <a:bodyPr/>
                <a:lstStyle/>
                <a:p>
                  <a:endParaRPr lang="en-US"/>
                </a:p>
              </p:txBody>
            </p:sp>
            <p:sp>
              <p:nvSpPr>
                <p:cNvPr id="653" name="Line 120"/>
                <p:cNvSpPr>
                  <a:spLocks noChangeShapeType="1"/>
                </p:cNvSpPr>
                <p:nvPr/>
              </p:nvSpPr>
              <p:spPr bwMode="auto">
                <a:xfrm>
                  <a:off x="2208" y="1872"/>
                  <a:ext cx="0" cy="48"/>
                </a:xfrm>
                <a:prstGeom prst="line">
                  <a:avLst/>
                </a:prstGeom>
                <a:noFill/>
                <a:ln w="19050">
                  <a:solidFill>
                    <a:schemeClr val="accent2"/>
                  </a:solidFill>
                  <a:round/>
                  <a:headEnd/>
                  <a:tailEnd/>
                </a:ln>
              </p:spPr>
              <p:txBody>
                <a:bodyPr/>
                <a:lstStyle/>
                <a:p>
                  <a:endParaRPr lang="en-US"/>
                </a:p>
              </p:txBody>
            </p:sp>
          </p:grpSp>
          <p:grpSp>
            <p:nvGrpSpPr>
              <p:cNvPr id="577" name="Group 121"/>
              <p:cNvGrpSpPr>
                <a:grpSpLocks/>
              </p:cNvGrpSpPr>
              <p:nvPr/>
            </p:nvGrpSpPr>
            <p:grpSpPr bwMode="auto">
              <a:xfrm flipV="1">
                <a:off x="2208" y="2448"/>
                <a:ext cx="1680" cy="48"/>
                <a:chOff x="528" y="1872"/>
                <a:chExt cx="1680" cy="48"/>
              </a:xfrm>
            </p:grpSpPr>
            <p:sp>
              <p:nvSpPr>
                <p:cNvPr id="578" name="Line 122"/>
                <p:cNvSpPr>
                  <a:spLocks noChangeShapeType="1"/>
                </p:cNvSpPr>
                <p:nvPr/>
              </p:nvSpPr>
              <p:spPr bwMode="auto">
                <a:xfrm>
                  <a:off x="528" y="1872"/>
                  <a:ext cx="1680" cy="0"/>
                </a:xfrm>
                <a:prstGeom prst="line">
                  <a:avLst/>
                </a:prstGeom>
                <a:noFill/>
                <a:ln w="19050">
                  <a:solidFill>
                    <a:schemeClr val="accent2"/>
                  </a:solidFill>
                  <a:round/>
                  <a:headEnd/>
                  <a:tailEnd/>
                </a:ln>
              </p:spPr>
              <p:txBody>
                <a:bodyPr/>
                <a:lstStyle/>
                <a:p>
                  <a:endParaRPr lang="en-US"/>
                </a:p>
              </p:txBody>
            </p:sp>
            <p:sp>
              <p:nvSpPr>
                <p:cNvPr id="579" name="Line 123"/>
                <p:cNvSpPr>
                  <a:spLocks noChangeShapeType="1"/>
                </p:cNvSpPr>
                <p:nvPr/>
              </p:nvSpPr>
              <p:spPr bwMode="auto">
                <a:xfrm>
                  <a:off x="528" y="1872"/>
                  <a:ext cx="0" cy="48"/>
                </a:xfrm>
                <a:prstGeom prst="line">
                  <a:avLst/>
                </a:prstGeom>
                <a:noFill/>
                <a:ln w="19050">
                  <a:solidFill>
                    <a:schemeClr val="accent2"/>
                  </a:solidFill>
                  <a:round/>
                  <a:headEnd/>
                  <a:tailEnd/>
                </a:ln>
              </p:spPr>
              <p:txBody>
                <a:bodyPr/>
                <a:lstStyle/>
                <a:p>
                  <a:endParaRPr lang="en-US"/>
                </a:p>
              </p:txBody>
            </p:sp>
            <p:sp>
              <p:nvSpPr>
                <p:cNvPr id="580" name="Line 124"/>
                <p:cNvSpPr>
                  <a:spLocks noChangeShapeType="1"/>
                </p:cNvSpPr>
                <p:nvPr/>
              </p:nvSpPr>
              <p:spPr bwMode="auto">
                <a:xfrm>
                  <a:off x="576" y="1872"/>
                  <a:ext cx="0" cy="48"/>
                </a:xfrm>
                <a:prstGeom prst="line">
                  <a:avLst/>
                </a:prstGeom>
                <a:noFill/>
                <a:ln w="19050">
                  <a:solidFill>
                    <a:schemeClr val="accent2"/>
                  </a:solidFill>
                  <a:round/>
                  <a:headEnd/>
                  <a:tailEnd/>
                </a:ln>
              </p:spPr>
              <p:txBody>
                <a:bodyPr/>
                <a:lstStyle/>
                <a:p>
                  <a:endParaRPr lang="en-US"/>
                </a:p>
              </p:txBody>
            </p:sp>
            <p:sp>
              <p:nvSpPr>
                <p:cNvPr id="581" name="Line 125"/>
                <p:cNvSpPr>
                  <a:spLocks noChangeShapeType="1"/>
                </p:cNvSpPr>
                <p:nvPr/>
              </p:nvSpPr>
              <p:spPr bwMode="auto">
                <a:xfrm>
                  <a:off x="624" y="1872"/>
                  <a:ext cx="0" cy="48"/>
                </a:xfrm>
                <a:prstGeom prst="line">
                  <a:avLst/>
                </a:prstGeom>
                <a:noFill/>
                <a:ln w="19050">
                  <a:solidFill>
                    <a:schemeClr val="accent2"/>
                  </a:solidFill>
                  <a:round/>
                  <a:headEnd/>
                  <a:tailEnd/>
                </a:ln>
              </p:spPr>
              <p:txBody>
                <a:bodyPr/>
                <a:lstStyle/>
                <a:p>
                  <a:endParaRPr lang="en-US"/>
                </a:p>
              </p:txBody>
            </p:sp>
            <p:sp>
              <p:nvSpPr>
                <p:cNvPr id="582" name="Line 126"/>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583" name="Line 127"/>
                <p:cNvSpPr>
                  <a:spLocks noChangeShapeType="1"/>
                </p:cNvSpPr>
                <p:nvPr/>
              </p:nvSpPr>
              <p:spPr bwMode="auto">
                <a:xfrm>
                  <a:off x="672" y="1872"/>
                  <a:ext cx="0" cy="48"/>
                </a:xfrm>
                <a:prstGeom prst="line">
                  <a:avLst/>
                </a:prstGeom>
                <a:noFill/>
                <a:ln w="19050">
                  <a:solidFill>
                    <a:schemeClr val="accent2"/>
                  </a:solidFill>
                  <a:round/>
                  <a:headEnd/>
                  <a:tailEnd/>
                </a:ln>
              </p:spPr>
              <p:txBody>
                <a:bodyPr/>
                <a:lstStyle/>
                <a:p>
                  <a:endParaRPr lang="en-US"/>
                </a:p>
              </p:txBody>
            </p:sp>
            <p:sp>
              <p:nvSpPr>
                <p:cNvPr id="584" name="Line 128"/>
                <p:cNvSpPr>
                  <a:spLocks noChangeShapeType="1"/>
                </p:cNvSpPr>
                <p:nvPr/>
              </p:nvSpPr>
              <p:spPr bwMode="auto">
                <a:xfrm>
                  <a:off x="720" y="1872"/>
                  <a:ext cx="0" cy="48"/>
                </a:xfrm>
                <a:prstGeom prst="line">
                  <a:avLst/>
                </a:prstGeom>
                <a:noFill/>
                <a:ln w="19050">
                  <a:solidFill>
                    <a:schemeClr val="accent2"/>
                  </a:solidFill>
                  <a:round/>
                  <a:headEnd/>
                  <a:tailEnd/>
                </a:ln>
              </p:spPr>
              <p:txBody>
                <a:bodyPr/>
                <a:lstStyle/>
                <a:p>
                  <a:endParaRPr lang="en-US"/>
                </a:p>
              </p:txBody>
            </p:sp>
            <p:sp>
              <p:nvSpPr>
                <p:cNvPr id="585" name="Line 129"/>
                <p:cNvSpPr>
                  <a:spLocks noChangeShapeType="1"/>
                </p:cNvSpPr>
                <p:nvPr/>
              </p:nvSpPr>
              <p:spPr bwMode="auto">
                <a:xfrm>
                  <a:off x="768" y="1872"/>
                  <a:ext cx="0" cy="48"/>
                </a:xfrm>
                <a:prstGeom prst="line">
                  <a:avLst/>
                </a:prstGeom>
                <a:noFill/>
                <a:ln w="19050">
                  <a:solidFill>
                    <a:schemeClr val="accent2"/>
                  </a:solidFill>
                  <a:round/>
                  <a:headEnd/>
                  <a:tailEnd/>
                </a:ln>
              </p:spPr>
              <p:txBody>
                <a:bodyPr/>
                <a:lstStyle/>
                <a:p>
                  <a:endParaRPr lang="en-US"/>
                </a:p>
              </p:txBody>
            </p:sp>
            <p:sp>
              <p:nvSpPr>
                <p:cNvPr id="586" name="Line 130"/>
                <p:cNvSpPr>
                  <a:spLocks noChangeShapeType="1"/>
                </p:cNvSpPr>
                <p:nvPr/>
              </p:nvSpPr>
              <p:spPr bwMode="auto">
                <a:xfrm>
                  <a:off x="864" y="1872"/>
                  <a:ext cx="0" cy="48"/>
                </a:xfrm>
                <a:prstGeom prst="line">
                  <a:avLst/>
                </a:prstGeom>
                <a:noFill/>
                <a:ln w="19050">
                  <a:solidFill>
                    <a:schemeClr val="accent2"/>
                  </a:solidFill>
                  <a:round/>
                  <a:headEnd/>
                  <a:tailEnd/>
                </a:ln>
              </p:spPr>
              <p:txBody>
                <a:bodyPr/>
                <a:lstStyle/>
                <a:p>
                  <a:endParaRPr lang="en-US"/>
                </a:p>
              </p:txBody>
            </p:sp>
            <p:sp>
              <p:nvSpPr>
                <p:cNvPr id="587" name="Line 131"/>
                <p:cNvSpPr>
                  <a:spLocks noChangeShapeType="1"/>
                </p:cNvSpPr>
                <p:nvPr/>
              </p:nvSpPr>
              <p:spPr bwMode="auto">
                <a:xfrm>
                  <a:off x="816" y="1872"/>
                  <a:ext cx="0" cy="48"/>
                </a:xfrm>
                <a:prstGeom prst="line">
                  <a:avLst/>
                </a:prstGeom>
                <a:noFill/>
                <a:ln w="19050">
                  <a:solidFill>
                    <a:schemeClr val="accent2"/>
                  </a:solidFill>
                  <a:round/>
                  <a:headEnd/>
                  <a:tailEnd/>
                </a:ln>
              </p:spPr>
              <p:txBody>
                <a:bodyPr/>
                <a:lstStyle/>
                <a:p>
                  <a:endParaRPr lang="en-US"/>
                </a:p>
              </p:txBody>
            </p:sp>
            <p:sp>
              <p:nvSpPr>
                <p:cNvPr id="588" name="Line 132"/>
                <p:cNvSpPr>
                  <a:spLocks noChangeShapeType="1"/>
                </p:cNvSpPr>
                <p:nvPr/>
              </p:nvSpPr>
              <p:spPr bwMode="auto">
                <a:xfrm>
                  <a:off x="912" y="1872"/>
                  <a:ext cx="0" cy="48"/>
                </a:xfrm>
                <a:prstGeom prst="line">
                  <a:avLst/>
                </a:prstGeom>
                <a:noFill/>
                <a:ln w="19050">
                  <a:solidFill>
                    <a:schemeClr val="accent2"/>
                  </a:solidFill>
                  <a:round/>
                  <a:headEnd/>
                  <a:tailEnd/>
                </a:ln>
              </p:spPr>
              <p:txBody>
                <a:bodyPr/>
                <a:lstStyle/>
                <a:p>
                  <a:endParaRPr lang="en-US"/>
                </a:p>
              </p:txBody>
            </p:sp>
            <p:sp>
              <p:nvSpPr>
                <p:cNvPr id="589" name="Line 133"/>
                <p:cNvSpPr>
                  <a:spLocks noChangeShapeType="1"/>
                </p:cNvSpPr>
                <p:nvPr/>
              </p:nvSpPr>
              <p:spPr bwMode="auto">
                <a:xfrm>
                  <a:off x="960" y="1872"/>
                  <a:ext cx="0" cy="48"/>
                </a:xfrm>
                <a:prstGeom prst="line">
                  <a:avLst/>
                </a:prstGeom>
                <a:noFill/>
                <a:ln w="19050">
                  <a:solidFill>
                    <a:schemeClr val="accent2"/>
                  </a:solidFill>
                  <a:round/>
                  <a:headEnd/>
                  <a:tailEnd/>
                </a:ln>
              </p:spPr>
              <p:txBody>
                <a:bodyPr/>
                <a:lstStyle/>
                <a:p>
                  <a:endParaRPr lang="en-US"/>
                </a:p>
              </p:txBody>
            </p:sp>
            <p:sp>
              <p:nvSpPr>
                <p:cNvPr id="590" name="Line 134"/>
                <p:cNvSpPr>
                  <a:spLocks noChangeShapeType="1"/>
                </p:cNvSpPr>
                <p:nvPr/>
              </p:nvSpPr>
              <p:spPr bwMode="auto">
                <a:xfrm>
                  <a:off x="1008" y="1872"/>
                  <a:ext cx="0" cy="48"/>
                </a:xfrm>
                <a:prstGeom prst="line">
                  <a:avLst/>
                </a:prstGeom>
                <a:noFill/>
                <a:ln w="19050">
                  <a:solidFill>
                    <a:schemeClr val="accent2"/>
                  </a:solidFill>
                  <a:round/>
                  <a:headEnd/>
                  <a:tailEnd/>
                </a:ln>
              </p:spPr>
              <p:txBody>
                <a:bodyPr/>
                <a:lstStyle/>
                <a:p>
                  <a:endParaRPr lang="en-US"/>
                </a:p>
              </p:txBody>
            </p:sp>
            <p:sp>
              <p:nvSpPr>
                <p:cNvPr id="591" name="Line 135"/>
                <p:cNvSpPr>
                  <a:spLocks noChangeShapeType="1"/>
                </p:cNvSpPr>
                <p:nvPr/>
              </p:nvSpPr>
              <p:spPr bwMode="auto">
                <a:xfrm>
                  <a:off x="1056" y="1872"/>
                  <a:ext cx="0" cy="48"/>
                </a:xfrm>
                <a:prstGeom prst="line">
                  <a:avLst/>
                </a:prstGeom>
                <a:noFill/>
                <a:ln w="19050">
                  <a:solidFill>
                    <a:schemeClr val="accent2"/>
                  </a:solidFill>
                  <a:round/>
                  <a:headEnd/>
                  <a:tailEnd/>
                </a:ln>
              </p:spPr>
              <p:txBody>
                <a:bodyPr/>
                <a:lstStyle/>
                <a:p>
                  <a:endParaRPr lang="en-US"/>
                </a:p>
              </p:txBody>
            </p:sp>
            <p:sp>
              <p:nvSpPr>
                <p:cNvPr id="592" name="Line 136"/>
                <p:cNvSpPr>
                  <a:spLocks noChangeShapeType="1"/>
                </p:cNvSpPr>
                <p:nvPr/>
              </p:nvSpPr>
              <p:spPr bwMode="auto">
                <a:xfrm>
                  <a:off x="1104" y="1872"/>
                  <a:ext cx="0" cy="48"/>
                </a:xfrm>
                <a:prstGeom prst="line">
                  <a:avLst/>
                </a:prstGeom>
                <a:noFill/>
                <a:ln w="19050">
                  <a:solidFill>
                    <a:schemeClr val="accent2"/>
                  </a:solidFill>
                  <a:round/>
                  <a:headEnd/>
                  <a:tailEnd/>
                </a:ln>
              </p:spPr>
              <p:txBody>
                <a:bodyPr/>
                <a:lstStyle/>
                <a:p>
                  <a:endParaRPr lang="en-US"/>
                </a:p>
              </p:txBody>
            </p:sp>
            <p:sp>
              <p:nvSpPr>
                <p:cNvPr id="593" name="Line 137"/>
                <p:cNvSpPr>
                  <a:spLocks noChangeShapeType="1"/>
                </p:cNvSpPr>
                <p:nvPr/>
              </p:nvSpPr>
              <p:spPr bwMode="auto">
                <a:xfrm>
                  <a:off x="1152" y="1872"/>
                  <a:ext cx="0" cy="48"/>
                </a:xfrm>
                <a:prstGeom prst="line">
                  <a:avLst/>
                </a:prstGeom>
                <a:noFill/>
                <a:ln w="19050">
                  <a:solidFill>
                    <a:schemeClr val="accent2"/>
                  </a:solidFill>
                  <a:round/>
                  <a:headEnd/>
                  <a:tailEnd/>
                </a:ln>
              </p:spPr>
              <p:txBody>
                <a:bodyPr/>
                <a:lstStyle/>
                <a:p>
                  <a:endParaRPr lang="en-US"/>
                </a:p>
              </p:txBody>
            </p:sp>
            <p:sp>
              <p:nvSpPr>
                <p:cNvPr id="594" name="Line 138"/>
                <p:cNvSpPr>
                  <a:spLocks noChangeShapeType="1"/>
                </p:cNvSpPr>
                <p:nvPr/>
              </p:nvSpPr>
              <p:spPr bwMode="auto">
                <a:xfrm>
                  <a:off x="1200" y="1872"/>
                  <a:ext cx="0" cy="48"/>
                </a:xfrm>
                <a:prstGeom prst="line">
                  <a:avLst/>
                </a:prstGeom>
                <a:noFill/>
                <a:ln w="19050">
                  <a:solidFill>
                    <a:schemeClr val="accent2"/>
                  </a:solidFill>
                  <a:round/>
                  <a:headEnd/>
                  <a:tailEnd/>
                </a:ln>
              </p:spPr>
              <p:txBody>
                <a:bodyPr/>
                <a:lstStyle/>
                <a:p>
                  <a:endParaRPr lang="en-US"/>
                </a:p>
              </p:txBody>
            </p:sp>
            <p:sp>
              <p:nvSpPr>
                <p:cNvPr id="595" name="Line 139"/>
                <p:cNvSpPr>
                  <a:spLocks noChangeShapeType="1"/>
                </p:cNvSpPr>
                <p:nvPr/>
              </p:nvSpPr>
              <p:spPr bwMode="auto">
                <a:xfrm>
                  <a:off x="1248" y="1872"/>
                  <a:ext cx="0" cy="48"/>
                </a:xfrm>
                <a:prstGeom prst="line">
                  <a:avLst/>
                </a:prstGeom>
                <a:noFill/>
                <a:ln w="19050">
                  <a:solidFill>
                    <a:schemeClr val="accent2"/>
                  </a:solidFill>
                  <a:round/>
                  <a:headEnd/>
                  <a:tailEnd/>
                </a:ln>
              </p:spPr>
              <p:txBody>
                <a:bodyPr/>
                <a:lstStyle/>
                <a:p>
                  <a:endParaRPr lang="en-US"/>
                </a:p>
              </p:txBody>
            </p:sp>
            <p:sp>
              <p:nvSpPr>
                <p:cNvPr id="596" name="Line 140"/>
                <p:cNvSpPr>
                  <a:spLocks noChangeShapeType="1"/>
                </p:cNvSpPr>
                <p:nvPr/>
              </p:nvSpPr>
              <p:spPr bwMode="auto">
                <a:xfrm>
                  <a:off x="1296" y="1872"/>
                  <a:ext cx="0" cy="48"/>
                </a:xfrm>
                <a:prstGeom prst="line">
                  <a:avLst/>
                </a:prstGeom>
                <a:noFill/>
                <a:ln w="19050">
                  <a:solidFill>
                    <a:schemeClr val="accent2"/>
                  </a:solidFill>
                  <a:round/>
                  <a:headEnd/>
                  <a:tailEnd/>
                </a:ln>
              </p:spPr>
              <p:txBody>
                <a:bodyPr/>
                <a:lstStyle/>
                <a:p>
                  <a:endParaRPr lang="en-US"/>
                </a:p>
              </p:txBody>
            </p:sp>
            <p:sp>
              <p:nvSpPr>
                <p:cNvPr id="597" name="Line 141"/>
                <p:cNvSpPr>
                  <a:spLocks noChangeShapeType="1"/>
                </p:cNvSpPr>
                <p:nvPr/>
              </p:nvSpPr>
              <p:spPr bwMode="auto">
                <a:xfrm>
                  <a:off x="1344" y="1872"/>
                  <a:ext cx="0" cy="48"/>
                </a:xfrm>
                <a:prstGeom prst="line">
                  <a:avLst/>
                </a:prstGeom>
                <a:noFill/>
                <a:ln w="19050">
                  <a:solidFill>
                    <a:schemeClr val="accent2"/>
                  </a:solidFill>
                  <a:round/>
                  <a:headEnd/>
                  <a:tailEnd/>
                </a:ln>
              </p:spPr>
              <p:txBody>
                <a:bodyPr/>
                <a:lstStyle/>
                <a:p>
                  <a:endParaRPr lang="en-US"/>
                </a:p>
              </p:txBody>
            </p:sp>
            <p:sp>
              <p:nvSpPr>
                <p:cNvPr id="598" name="Line 142"/>
                <p:cNvSpPr>
                  <a:spLocks noChangeShapeType="1"/>
                </p:cNvSpPr>
                <p:nvPr/>
              </p:nvSpPr>
              <p:spPr bwMode="auto">
                <a:xfrm>
                  <a:off x="1392" y="1872"/>
                  <a:ext cx="0" cy="48"/>
                </a:xfrm>
                <a:prstGeom prst="line">
                  <a:avLst/>
                </a:prstGeom>
                <a:noFill/>
                <a:ln w="19050">
                  <a:solidFill>
                    <a:schemeClr val="accent2"/>
                  </a:solidFill>
                  <a:round/>
                  <a:headEnd/>
                  <a:tailEnd/>
                </a:ln>
              </p:spPr>
              <p:txBody>
                <a:bodyPr/>
                <a:lstStyle/>
                <a:p>
                  <a:endParaRPr lang="en-US"/>
                </a:p>
              </p:txBody>
            </p:sp>
            <p:sp>
              <p:nvSpPr>
                <p:cNvPr id="599" name="Line 143"/>
                <p:cNvSpPr>
                  <a:spLocks noChangeShapeType="1"/>
                </p:cNvSpPr>
                <p:nvPr/>
              </p:nvSpPr>
              <p:spPr bwMode="auto">
                <a:xfrm>
                  <a:off x="1440" y="1872"/>
                  <a:ext cx="0" cy="48"/>
                </a:xfrm>
                <a:prstGeom prst="line">
                  <a:avLst/>
                </a:prstGeom>
                <a:noFill/>
                <a:ln w="19050">
                  <a:solidFill>
                    <a:schemeClr val="accent2"/>
                  </a:solidFill>
                  <a:round/>
                  <a:headEnd/>
                  <a:tailEnd/>
                </a:ln>
              </p:spPr>
              <p:txBody>
                <a:bodyPr/>
                <a:lstStyle/>
                <a:p>
                  <a:endParaRPr lang="en-US"/>
                </a:p>
              </p:txBody>
            </p:sp>
            <p:sp>
              <p:nvSpPr>
                <p:cNvPr id="600" name="Line 144"/>
                <p:cNvSpPr>
                  <a:spLocks noChangeShapeType="1"/>
                </p:cNvSpPr>
                <p:nvPr/>
              </p:nvSpPr>
              <p:spPr bwMode="auto">
                <a:xfrm>
                  <a:off x="1488" y="1872"/>
                  <a:ext cx="0" cy="48"/>
                </a:xfrm>
                <a:prstGeom prst="line">
                  <a:avLst/>
                </a:prstGeom>
                <a:noFill/>
                <a:ln w="19050">
                  <a:solidFill>
                    <a:schemeClr val="accent2"/>
                  </a:solidFill>
                  <a:round/>
                  <a:headEnd/>
                  <a:tailEnd/>
                </a:ln>
              </p:spPr>
              <p:txBody>
                <a:bodyPr/>
                <a:lstStyle/>
                <a:p>
                  <a:endParaRPr lang="en-US"/>
                </a:p>
              </p:txBody>
            </p:sp>
            <p:sp>
              <p:nvSpPr>
                <p:cNvPr id="601" name="Line 145"/>
                <p:cNvSpPr>
                  <a:spLocks noChangeShapeType="1"/>
                </p:cNvSpPr>
                <p:nvPr/>
              </p:nvSpPr>
              <p:spPr bwMode="auto">
                <a:xfrm>
                  <a:off x="1536" y="1872"/>
                  <a:ext cx="0" cy="48"/>
                </a:xfrm>
                <a:prstGeom prst="line">
                  <a:avLst/>
                </a:prstGeom>
                <a:noFill/>
                <a:ln w="19050">
                  <a:solidFill>
                    <a:schemeClr val="accent2"/>
                  </a:solidFill>
                  <a:round/>
                  <a:headEnd/>
                  <a:tailEnd/>
                </a:ln>
              </p:spPr>
              <p:txBody>
                <a:bodyPr/>
                <a:lstStyle/>
                <a:p>
                  <a:endParaRPr lang="en-US"/>
                </a:p>
              </p:txBody>
            </p:sp>
            <p:sp>
              <p:nvSpPr>
                <p:cNvPr id="602" name="Line 146"/>
                <p:cNvSpPr>
                  <a:spLocks noChangeShapeType="1"/>
                </p:cNvSpPr>
                <p:nvPr/>
              </p:nvSpPr>
              <p:spPr bwMode="auto">
                <a:xfrm>
                  <a:off x="1584" y="1872"/>
                  <a:ext cx="0" cy="48"/>
                </a:xfrm>
                <a:prstGeom prst="line">
                  <a:avLst/>
                </a:prstGeom>
                <a:noFill/>
                <a:ln w="19050">
                  <a:solidFill>
                    <a:schemeClr val="accent2"/>
                  </a:solidFill>
                  <a:round/>
                  <a:headEnd/>
                  <a:tailEnd/>
                </a:ln>
              </p:spPr>
              <p:txBody>
                <a:bodyPr/>
                <a:lstStyle/>
                <a:p>
                  <a:endParaRPr lang="en-US"/>
                </a:p>
              </p:txBody>
            </p:sp>
            <p:sp>
              <p:nvSpPr>
                <p:cNvPr id="603" name="Line 147"/>
                <p:cNvSpPr>
                  <a:spLocks noChangeShapeType="1"/>
                </p:cNvSpPr>
                <p:nvPr/>
              </p:nvSpPr>
              <p:spPr bwMode="auto">
                <a:xfrm>
                  <a:off x="1632" y="1872"/>
                  <a:ext cx="0" cy="48"/>
                </a:xfrm>
                <a:prstGeom prst="line">
                  <a:avLst/>
                </a:prstGeom>
                <a:noFill/>
                <a:ln w="19050">
                  <a:solidFill>
                    <a:schemeClr val="accent2"/>
                  </a:solidFill>
                  <a:round/>
                  <a:headEnd/>
                  <a:tailEnd/>
                </a:ln>
              </p:spPr>
              <p:txBody>
                <a:bodyPr/>
                <a:lstStyle/>
                <a:p>
                  <a:endParaRPr lang="en-US"/>
                </a:p>
              </p:txBody>
            </p:sp>
            <p:sp>
              <p:nvSpPr>
                <p:cNvPr id="604" name="Line 148"/>
                <p:cNvSpPr>
                  <a:spLocks noChangeShapeType="1"/>
                </p:cNvSpPr>
                <p:nvPr/>
              </p:nvSpPr>
              <p:spPr bwMode="auto">
                <a:xfrm>
                  <a:off x="1680" y="1872"/>
                  <a:ext cx="0" cy="48"/>
                </a:xfrm>
                <a:prstGeom prst="line">
                  <a:avLst/>
                </a:prstGeom>
                <a:noFill/>
                <a:ln w="19050">
                  <a:solidFill>
                    <a:schemeClr val="accent2"/>
                  </a:solidFill>
                  <a:round/>
                  <a:headEnd/>
                  <a:tailEnd/>
                </a:ln>
              </p:spPr>
              <p:txBody>
                <a:bodyPr/>
                <a:lstStyle/>
                <a:p>
                  <a:endParaRPr lang="en-US"/>
                </a:p>
              </p:txBody>
            </p:sp>
            <p:sp>
              <p:nvSpPr>
                <p:cNvPr id="605" name="Line 149"/>
                <p:cNvSpPr>
                  <a:spLocks noChangeShapeType="1"/>
                </p:cNvSpPr>
                <p:nvPr/>
              </p:nvSpPr>
              <p:spPr bwMode="auto">
                <a:xfrm>
                  <a:off x="1728" y="1872"/>
                  <a:ext cx="0" cy="48"/>
                </a:xfrm>
                <a:prstGeom prst="line">
                  <a:avLst/>
                </a:prstGeom>
                <a:noFill/>
                <a:ln w="19050">
                  <a:solidFill>
                    <a:schemeClr val="accent2"/>
                  </a:solidFill>
                  <a:round/>
                  <a:headEnd/>
                  <a:tailEnd/>
                </a:ln>
              </p:spPr>
              <p:txBody>
                <a:bodyPr/>
                <a:lstStyle/>
                <a:p>
                  <a:endParaRPr lang="en-US"/>
                </a:p>
              </p:txBody>
            </p:sp>
            <p:sp>
              <p:nvSpPr>
                <p:cNvPr id="606" name="Line 150"/>
                <p:cNvSpPr>
                  <a:spLocks noChangeShapeType="1"/>
                </p:cNvSpPr>
                <p:nvPr/>
              </p:nvSpPr>
              <p:spPr bwMode="auto">
                <a:xfrm>
                  <a:off x="1776" y="1872"/>
                  <a:ext cx="0" cy="48"/>
                </a:xfrm>
                <a:prstGeom prst="line">
                  <a:avLst/>
                </a:prstGeom>
                <a:noFill/>
                <a:ln w="19050">
                  <a:solidFill>
                    <a:schemeClr val="accent2"/>
                  </a:solidFill>
                  <a:round/>
                  <a:headEnd/>
                  <a:tailEnd/>
                </a:ln>
              </p:spPr>
              <p:txBody>
                <a:bodyPr/>
                <a:lstStyle/>
                <a:p>
                  <a:endParaRPr lang="en-US"/>
                </a:p>
              </p:txBody>
            </p:sp>
            <p:sp>
              <p:nvSpPr>
                <p:cNvPr id="607" name="Line 151"/>
                <p:cNvSpPr>
                  <a:spLocks noChangeShapeType="1"/>
                </p:cNvSpPr>
                <p:nvPr/>
              </p:nvSpPr>
              <p:spPr bwMode="auto">
                <a:xfrm>
                  <a:off x="1824" y="1872"/>
                  <a:ext cx="0" cy="48"/>
                </a:xfrm>
                <a:prstGeom prst="line">
                  <a:avLst/>
                </a:prstGeom>
                <a:noFill/>
                <a:ln w="19050">
                  <a:solidFill>
                    <a:schemeClr val="accent2"/>
                  </a:solidFill>
                  <a:round/>
                  <a:headEnd/>
                  <a:tailEnd/>
                </a:ln>
              </p:spPr>
              <p:txBody>
                <a:bodyPr/>
                <a:lstStyle/>
                <a:p>
                  <a:endParaRPr lang="en-US"/>
                </a:p>
              </p:txBody>
            </p:sp>
            <p:sp>
              <p:nvSpPr>
                <p:cNvPr id="608" name="Line 152"/>
                <p:cNvSpPr>
                  <a:spLocks noChangeShapeType="1"/>
                </p:cNvSpPr>
                <p:nvPr/>
              </p:nvSpPr>
              <p:spPr bwMode="auto">
                <a:xfrm>
                  <a:off x="1872" y="1872"/>
                  <a:ext cx="0" cy="48"/>
                </a:xfrm>
                <a:prstGeom prst="line">
                  <a:avLst/>
                </a:prstGeom>
                <a:noFill/>
                <a:ln w="19050">
                  <a:solidFill>
                    <a:schemeClr val="accent2"/>
                  </a:solidFill>
                  <a:round/>
                  <a:headEnd/>
                  <a:tailEnd/>
                </a:ln>
              </p:spPr>
              <p:txBody>
                <a:bodyPr/>
                <a:lstStyle/>
                <a:p>
                  <a:endParaRPr lang="en-US"/>
                </a:p>
              </p:txBody>
            </p:sp>
            <p:sp>
              <p:nvSpPr>
                <p:cNvPr id="609" name="Line 153"/>
                <p:cNvSpPr>
                  <a:spLocks noChangeShapeType="1"/>
                </p:cNvSpPr>
                <p:nvPr/>
              </p:nvSpPr>
              <p:spPr bwMode="auto">
                <a:xfrm>
                  <a:off x="1920" y="1872"/>
                  <a:ext cx="0" cy="48"/>
                </a:xfrm>
                <a:prstGeom prst="line">
                  <a:avLst/>
                </a:prstGeom>
                <a:noFill/>
                <a:ln w="19050">
                  <a:solidFill>
                    <a:schemeClr val="accent2"/>
                  </a:solidFill>
                  <a:round/>
                  <a:headEnd/>
                  <a:tailEnd/>
                </a:ln>
              </p:spPr>
              <p:txBody>
                <a:bodyPr/>
                <a:lstStyle/>
                <a:p>
                  <a:endParaRPr lang="en-US"/>
                </a:p>
              </p:txBody>
            </p:sp>
            <p:sp>
              <p:nvSpPr>
                <p:cNvPr id="610" name="Line 154"/>
                <p:cNvSpPr>
                  <a:spLocks noChangeShapeType="1"/>
                </p:cNvSpPr>
                <p:nvPr/>
              </p:nvSpPr>
              <p:spPr bwMode="auto">
                <a:xfrm>
                  <a:off x="1968" y="1872"/>
                  <a:ext cx="0" cy="48"/>
                </a:xfrm>
                <a:prstGeom prst="line">
                  <a:avLst/>
                </a:prstGeom>
                <a:noFill/>
                <a:ln w="19050">
                  <a:solidFill>
                    <a:schemeClr val="accent2"/>
                  </a:solidFill>
                  <a:round/>
                  <a:headEnd/>
                  <a:tailEnd/>
                </a:ln>
              </p:spPr>
              <p:txBody>
                <a:bodyPr/>
                <a:lstStyle/>
                <a:p>
                  <a:endParaRPr lang="en-US"/>
                </a:p>
              </p:txBody>
            </p:sp>
            <p:sp>
              <p:nvSpPr>
                <p:cNvPr id="611" name="Line 155"/>
                <p:cNvSpPr>
                  <a:spLocks noChangeShapeType="1"/>
                </p:cNvSpPr>
                <p:nvPr/>
              </p:nvSpPr>
              <p:spPr bwMode="auto">
                <a:xfrm>
                  <a:off x="2016" y="1872"/>
                  <a:ext cx="0" cy="48"/>
                </a:xfrm>
                <a:prstGeom prst="line">
                  <a:avLst/>
                </a:prstGeom>
                <a:noFill/>
                <a:ln w="19050">
                  <a:solidFill>
                    <a:schemeClr val="accent2"/>
                  </a:solidFill>
                  <a:round/>
                  <a:headEnd/>
                  <a:tailEnd/>
                </a:ln>
              </p:spPr>
              <p:txBody>
                <a:bodyPr/>
                <a:lstStyle/>
                <a:p>
                  <a:endParaRPr lang="en-US"/>
                </a:p>
              </p:txBody>
            </p:sp>
            <p:sp>
              <p:nvSpPr>
                <p:cNvPr id="612" name="Line 156"/>
                <p:cNvSpPr>
                  <a:spLocks noChangeShapeType="1"/>
                </p:cNvSpPr>
                <p:nvPr/>
              </p:nvSpPr>
              <p:spPr bwMode="auto">
                <a:xfrm>
                  <a:off x="2064" y="1872"/>
                  <a:ext cx="0" cy="48"/>
                </a:xfrm>
                <a:prstGeom prst="line">
                  <a:avLst/>
                </a:prstGeom>
                <a:noFill/>
                <a:ln w="19050">
                  <a:solidFill>
                    <a:schemeClr val="accent2"/>
                  </a:solidFill>
                  <a:round/>
                  <a:headEnd/>
                  <a:tailEnd/>
                </a:ln>
              </p:spPr>
              <p:txBody>
                <a:bodyPr/>
                <a:lstStyle/>
                <a:p>
                  <a:endParaRPr lang="en-US"/>
                </a:p>
              </p:txBody>
            </p:sp>
            <p:sp>
              <p:nvSpPr>
                <p:cNvPr id="613" name="Line 157"/>
                <p:cNvSpPr>
                  <a:spLocks noChangeShapeType="1"/>
                </p:cNvSpPr>
                <p:nvPr/>
              </p:nvSpPr>
              <p:spPr bwMode="auto">
                <a:xfrm>
                  <a:off x="2112" y="1872"/>
                  <a:ext cx="0" cy="48"/>
                </a:xfrm>
                <a:prstGeom prst="line">
                  <a:avLst/>
                </a:prstGeom>
                <a:noFill/>
                <a:ln w="19050">
                  <a:solidFill>
                    <a:schemeClr val="accent2"/>
                  </a:solidFill>
                  <a:round/>
                  <a:headEnd/>
                  <a:tailEnd/>
                </a:ln>
              </p:spPr>
              <p:txBody>
                <a:bodyPr/>
                <a:lstStyle/>
                <a:p>
                  <a:endParaRPr lang="en-US"/>
                </a:p>
              </p:txBody>
            </p:sp>
            <p:sp>
              <p:nvSpPr>
                <p:cNvPr id="614" name="Line 158"/>
                <p:cNvSpPr>
                  <a:spLocks noChangeShapeType="1"/>
                </p:cNvSpPr>
                <p:nvPr/>
              </p:nvSpPr>
              <p:spPr bwMode="auto">
                <a:xfrm>
                  <a:off x="2160" y="1872"/>
                  <a:ext cx="0" cy="48"/>
                </a:xfrm>
                <a:prstGeom prst="line">
                  <a:avLst/>
                </a:prstGeom>
                <a:noFill/>
                <a:ln w="19050">
                  <a:solidFill>
                    <a:schemeClr val="accent2"/>
                  </a:solidFill>
                  <a:round/>
                  <a:headEnd/>
                  <a:tailEnd/>
                </a:ln>
              </p:spPr>
              <p:txBody>
                <a:bodyPr/>
                <a:lstStyle/>
                <a:p>
                  <a:endParaRPr lang="en-US"/>
                </a:p>
              </p:txBody>
            </p:sp>
            <p:sp>
              <p:nvSpPr>
                <p:cNvPr id="615" name="Line 159"/>
                <p:cNvSpPr>
                  <a:spLocks noChangeShapeType="1"/>
                </p:cNvSpPr>
                <p:nvPr/>
              </p:nvSpPr>
              <p:spPr bwMode="auto">
                <a:xfrm>
                  <a:off x="2208" y="1872"/>
                  <a:ext cx="0" cy="48"/>
                </a:xfrm>
                <a:prstGeom prst="line">
                  <a:avLst/>
                </a:prstGeom>
                <a:noFill/>
                <a:ln w="19050">
                  <a:solidFill>
                    <a:schemeClr val="accent2"/>
                  </a:solidFill>
                  <a:round/>
                  <a:headEnd/>
                  <a:tailEnd/>
                </a:ln>
              </p:spPr>
              <p:txBody>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9088" y="303213"/>
            <a:ext cx="8496300" cy="309721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600" dirty="0"/>
              <a:t>The next steps of </a:t>
            </a:r>
            <a:r>
              <a:rPr lang="en-US" sz="1600" dirty="0" err="1"/>
              <a:t>cDNA</a:t>
            </a:r>
            <a:r>
              <a:rPr lang="en-US" sz="1600" dirty="0"/>
              <a:t>-AFLP analysis were made with </a:t>
            </a:r>
            <a:r>
              <a:rPr lang="en-US" sz="1600" b="1" dirty="0">
                <a:solidFill>
                  <a:srgbClr val="FF0000"/>
                </a:solidFill>
              </a:rPr>
              <a:t>AFLP Analysis System I, AFLP</a:t>
            </a:r>
            <a:r>
              <a:rPr lang="en-US" sz="1600" b="1" baseline="30000" dirty="0">
                <a:solidFill>
                  <a:srgbClr val="FF0000"/>
                </a:solidFill>
              </a:rPr>
              <a:t> </a:t>
            </a:r>
            <a:r>
              <a:rPr lang="en-US" sz="1600" b="1" dirty="0">
                <a:solidFill>
                  <a:srgbClr val="FF0000"/>
                </a:solidFill>
              </a:rPr>
              <a:t>Starter Primer Kit </a:t>
            </a:r>
            <a:r>
              <a:rPr lang="en-US" sz="1600" dirty="0"/>
              <a:t>according to the manufacturer’s protocols.</a:t>
            </a:r>
          </a:p>
          <a:p>
            <a:pPr>
              <a:defRPr/>
            </a:pPr>
            <a:r>
              <a:rPr lang="en-US" sz="1600" b="1" dirty="0"/>
              <a:t>Restriction </a:t>
            </a:r>
            <a:r>
              <a:rPr lang="en-US" sz="1600" b="1" dirty="0" err="1"/>
              <a:t>Endonuclease</a:t>
            </a:r>
            <a:r>
              <a:rPr lang="en-US" sz="1600" b="1" dirty="0"/>
              <a:t> Digestion  </a:t>
            </a:r>
            <a:endParaRPr lang="en-US" sz="1600" dirty="0"/>
          </a:p>
          <a:p>
            <a:pPr>
              <a:defRPr/>
            </a:pPr>
            <a:r>
              <a:rPr lang="en-US" sz="1600" dirty="0"/>
              <a:t>To prepare an AFLP template, </a:t>
            </a:r>
            <a:r>
              <a:rPr lang="en-US" sz="1600" dirty="0" err="1"/>
              <a:t>cDNA</a:t>
            </a:r>
            <a:r>
              <a:rPr lang="en-US" sz="1600" dirty="0"/>
              <a:t> is digested with two restriction </a:t>
            </a:r>
            <a:r>
              <a:rPr lang="en-US" sz="1600" dirty="0" err="1"/>
              <a:t>endonucleases</a:t>
            </a:r>
            <a:r>
              <a:rPr lang="en-US" sz="1600" dirty="0"/>
              <a:t> simultaneously. This step generates the required substrate for ligation and subsequent amplification. The restriction fragments for amplification are generated by two restriction </a:t>
            </a:r>
            <a:r>
              <a:rPr lang="en-US" sz="1600" dirty="0" err="1"/>
              <a:t>endonucleases</a:t>
            </a:r>
            <a:r>
              <a:rPr lang="en-US" sz="1600" dirty="0"/>
              <a:t>: </a:t>
            </a:r>
            <a:r>
              <a:rPr lang="en-US" sz="1600" b="1" dirty="0" err="1"/>
              <a:t>EcoR</a:t>
            </a:r>
            <a:r>
              <a:rPr lang="en-US" sz="1600" b="1" dirty="0"/>
              <a:t> I</a:t>
            </a:r>
            <a:r>
              <a:rPr lang="en-US" sz="1600" dirty="0"/>
              <a:t> and </a:t>
            </a:r>
            <a:r>
              <a:rPr lang="en-US" sz="1600" b="1" dirty="0" err="1"/>
              <a:t>Mse</a:t>
            </a:r>
            <a:r>
              <a:rPr lang="en-US" sz="1600" b="1" dirty="0"/>
              <a:t> I</a:t>
            </a:r>
            <a:r>
              <a:rPr lang="en-US" sz="1600" dirty="0"/>
              <a:t>. </a:t>
            </a:r>
            <a:r>
              <a:rPr lang="en-US" sz="1600" dirty="0" err="1"/>
              <a:t>EcoR</a:t>
            </a:r>
            <a:r>
              <a:rPr lang="en-US" sz="1600" dirty="0"/>
              <a:t> I has a 6-bp recognition site, and </a:t>
            </a:r>
            <a:r>
              <a:rPr lang="en-US" sz="1600" dirty="0" err="1"/>
              <a:t>Mse</a:t>
            </a:r>
            <a:r>
              <a:rPr lang="en-US" sz="1600" dirty="0"/>
              <a:t> I has a 4-bp recognition site. When used together, these enzymes generate small DNA fragments that will amplify well and are in the optimal size range (&lt;1 kb) for separation on denaturing </a:t>
            </a:r>
            <a:r>
              <a:rPr lang="en-US" sz="1600" dirty="0" err="1"/>
              <a:t>polyacrylamide</a:t>
            </a:r>
            <a:r>
              <a:rPr lang="en-US" sz="1600" dirty="0"/>
              <a:t> gels. Due to primer design and amplification strategy, these </a:t>
            </a:r>
            <a:r>
              <a:rPr lang="en-US" sz="1600" dirty="0" err="1"/>
              <a:t>EcoR</a:t>
            </a:r>
            <a:r>
              <a:rPr lang="en-US" sz="1600" dirty="0"/>
              <a:t> I – </a:t>
            </a:r>
            <a:r>
              <a:rPr lang="en-US" sz="1600" dirty="0" err="1"/>
              <a:t>Mse</a:t>
            </a:r>
            <a:r>
              <a:rPr lang="en-US" sz="1600" dirty="0"/>
              <a:t> I fragments are preferentially amplified (rather than </a:t>
            </a:r>
            <a:r>
              <a:rPr lang="en-US" sz="1600" dirty="0" err="1"/>
              <a:t>EcoR</a:t>
            </a:r>
            <a:r>
              <a:rPr lang="en-US" sz="1600" dirty="0"/>
              <a:t> I – </a:t>
            </a:r>
            <a:r>
              <a:rPr lang="en-US" sz="1600" dirty="0" err="1"/>
              <a:t>EcoR</a:t>
            </a:r>
            <a:r>
              <a:rPr lang="en-US" sz="1600" dirty="0"/>
              <a:t> I or </a:t>
            </a:r>
            <a:r>
              <a:rPr lang="en-US" sz="1600" dirty="0" err="1"/>
              <a:t>Mse</a:t>
            </a:r>
            <a:r>
              <a:rPr lang="en-US" sz="1600" dirty="0"/>
              <a:t> I – </a:t>
            </a:r>
            <a:r>
              <a:rPr lang="en-US" sz="1600" dirty="0" err="1"/>
              <a:t>Mse</a:t>
            </a:r>
            <a:r>
              <a:rPr lang="en-US" sz="1600" dirty="0"/>
              <a:t> I fragments).</a:t>
            </a:r>
          </a:p>
        </p:txBody>
      </p:sp>
      <p:pic>
        <p:nvPicPr>
          <p:cNvPr id="6" name="Picture 4"/>
          <p:cNvPicPr>
            <a:picLocks noChangeAspect="1" noChangeArrowheads="1"/>
          </p:cNvPicPr>
          <p:nvPr/>
        </p:nvPicPr>
        <p:blipFill>
          <a:blip r:embed="rId2" cstate="print"/>
          <a:srcRect/>
          <a:stretch>
            <a:fillRect/>
          </a:stretch>
        </p:blipFill>
        <p:spPr bwMode="auto">
          <a:xfrm>
            <a:off x="794213" y="3513887"/>
            <a:ext cx="2666150" cy="3111376"/>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3921581" y="3573016"/>
            <a:ext cx="5022105" cy="2918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5536" y="332656"/>
            <a:ext cx="8496300" cy="18002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600" b="1" dirty="0"/>
              <a:t>Ligation of Adapters</a:t>
            </a:r>
            <a:endParaRPr lang="en-US" sz="1600" dirty="0"/>
          </a:p>
          <a:p>
            <a:pPr>
              <a:defRPr/>
            </a:pPr>
            <a:r>
              <a:rPr lang="en-US" sz="1600" dirty="0"/>
              <a:t>After heat inactivation of the restriction </a:t>
            </a:r>
            <a:r>
              <a:rPr lang="en-US" sz="1600" dirty="0" err="1"/>
              <a:t>endonucleases</a:t>
            </a:r>
            <a:r>
              <a:rPr lang="en-US" sz="1600" dirty="0"/>
              <a:t>, the </a:t>
            </a:r>
            <a:r>
              <a:rPr lang="en-US" sz="1600" dirty="0" err="1"/>
              <a:t>cDNA</a:t>
            </a:r>
            <a:r>
              <a:rPr lang="en-US" sz="1600" dirty="0"/>
              <a:t> fragments are </a:t>
            </a:r>
            <a:r>
              <a:rPr lang="en-US" sz="1600" dirty="0" err="1"/>
              <a:t>ligated</a:t>
            </a:r>
            <a:r>
              <a:rPr lang="en-US" sz="1600" dirty="0"/>
              <a:t> to </a:t>
            </a:r>
            <a:r>
              <a:rPr lang="en-US" sz="1600" dirty="0" err="1"/>
              <a:t>EcoR</a:t>
            </a:r>
            <a:r>
              <a:rPr lang="en-US" sz="1600" dirty="0"/>
              <a:t> I and </a:t>
            </a:r>
            <a:r>
              <a:rPr lang="en-US" sz="1600" dirty="0" err="1"/>
              <a:t>Mse</a:t>
            </a:r>
            <a:r>
              <a:rPr lang="en-US" sz="1600" dirty="0"/>
              <a:t> I adapters to generate template DNA for amplification. These common adapter sequences flanking variable </a:t>
            </a:r>
            <a:r>
              <a:rPr lang="en-US" sz="1600" dirty="0" err="1"/>
              <a:t>cDNA</a:t>
            </a:r>
            <a:r>
              <a:rPr lang="en-US" sz="1600" dirty="0"/>
              <a:t> sequences serve as primer binding sites on these restriction fragments. Using this strategy, it is possible to amplify many DNA fragments without having prior sequence knowledge.</a:t>
            </a:r>
          </a:p>
        </p:txBody>
      </p:sp>
      <p:grpSp>
        <p:nvGrpSpPr>
          <p:cNvPr id="5" name="Group 4"/>
          <p:cNvGrpSpPr/>
          <p:nvPr/>
        </p:nvGrpSpPr>
        <p:grpSpPr>
          <a:xfrm>
            <a:off x="542390" y="2598386"/>
            <a:ext cx="8231832" cy="3726160"/>
            <a:chOff x="228600" y="1371600"/>
            <a:chExt cx="8610600" cy="4343400"/>
          </a:xfrm>
        </p:grpSpPr>
        <p:sp>
          <p:nvSpPr>
            <p:cNvPr id="6" name="Rectangle 19"/>
            <p:cNvSpPr>
              <a:spLocks noChangeArrowheads="1"/>
            </p:cNvSpPr>
            <p:nvPr/>
          </p:nvSpPr>
          <p:spPr bwMode="auto">
            <a:xfrm>
              <a:off x="228600" y="1371600"/>
              <a:ext cx="8610600" cy="4343400"/>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a:p>
          </p:txBody>
        </p:sp>
        <p:pic>
          <p:nvPicPr>
            <p:cNvPr id="7" name="Picture 5" descr="pic 1"/>
            <p:cNvPicPr>
              <a:picLocks noChangeAspect="1" noChangeArrowheads="1"/>
            </p:cNvPicPr>
            <p:nvPr/>
          </p:nvPicPr>
          <p:blipFill>
            <a:blip r:embed="rId2" cstate="print"/>
            <a:srcRect/>
            <a:stretch>
              <a:fillRect/>
            </a:stretch>
          </p:blipFill>
          <p:spPr bwMode="auto">
            <a:xfrm>
              <a:off x="533400" y="1828800"/>
              <a:ext cx="8153400" cy="3276600"/>
            </a:xfrm>
            <a:prstGeom prst="rect">
              <a:avLst/>
            </a:prstGeom>
            <a:noFill/>
            <a:ln w="9525">
              <a:noFill/>
              <a:miter lim="800000"/>
              <a:headEnd/>
              <a:tailEnd/>
            </a:ln>
          </p:spPr>
        </p:pic>
        <p:sp>
          <p:nvSpPr>
            <p:cNvPr id="8" name="Rectangle 7"/>
            <p:cNvSpPr>
              <a:spLocks noChangeArrowheads="1"/>
            </p:cNvSpPr>
            <p:nvPr/>
          </p:nvSpPr>
          <p:spPr bwMode="auto">
            <a:xfrm>
              <a:off x="533400" y="3124200"/>
              <a:ext cx="228600" cy="152400"/>
            </a:xfrm>
            <a:prstGeom prst="rect">
              <a:avLst/>
            </a:prstGeom>
            <a:solidFill>
              <a:schemeClr val="bg1"/>
            </a:solidFill>
            <a:ln w="9525">
              <a:noFill/>
              <a:miter lim="800000"/>
              <a:headEnd/>
              <a:tailEnd/>
            </a:ln>
          </p:spPr>
          <p:txBody>
            <a:bodyPr wrap="none" anchor="ctr"/>
            <a:lstStyle/>
            <a:p>
              <a:endParaRPr lang="en-US"/>
            </a:p>
          </p:txBody>
        </p:sp>
        <p:sp>
          <p:nvSpPr>
            <p:cNvPr id="9" name="Rectangle 8"/>
            <p:cNvSpPr>
              <a:spLocks noChangeArrowheads="1"/>
            </p:cNvSpPr>
            <p:nvPr/>
          </p:nvSpPr>
          <p:spPr bwMode="auto">
            <a:xfrm>
              <a:off x="1219200" y="2057400"/>
              <a:ext cx="1295400" cy="304800"/>
            </a:xfrm>
            <a:prstGeom prst="rect">
              <a:avLst/>
            </a:prstGeom>
            <a:solidFill>
              <a:schemeClr val="bg1"/>
            </a:solidFill>
            <a:ln w="9525">
              <a:noFill/>
              <a:miter lim="800000"/>
              <a:headEnd/>
              <a:tailEnd/>
            </a:ln>
          </p:spPr>
          <p:txBody>
            <a:bodyPr wrap="none" anchor="ctr"/>
            <a:lstStyle/>
            <a:p>
              <a:endParaRPr lang="en-US"/>
            </a:p>
          </p:txBody>
        </p:sp>
        <p:sp>
          <p:nvSpPr>
            <p:cNvPr id="10" name="Rectangle 9"/>
            <p:cNvSpPr>
              <a:spLocks noChangeArrowheads="1"/>
            </p:cNvSpPr>
            <p:nvPr/>
          </p:nvSpPr>
          <p:spPr bwMode="auto">
            <a:xfrm>
              <a:off x="6858000" y="4495800"/>
              <a:ext cx="1219200" cy="381000"/>
            </a:xfrm>
            <a:prstGeom prst="rect">
              <a:avLst/>
            </a:prstGeom>
            <a:solidFill>
              <a:schemeClr val="bg1"/>
            </a:solidFill>
            <a:ln w="9525">
              <a:noFill/>
              <a:miter lim="800000"/>
              <a:headEnd/>
              <a:tailEnd/>
            </a:ln>
          </p:spPr>
          <p:txBody>
            <a:bodyPr wrap="none" anchor="ctr"/>
            <a:lstStyle/>
            <a:p>
              <a:endParaRPr lang="en-US"/>
            </a:p>
          </p:txBody>
        </p:sp>
        <p:sp>
          <p:nvSpPr>
            <p:cNvPr id="11" name="Text Box 10"/>
            <p:cNvSpPr txBox="1">
              <a:spLocks noChangeArrowheads="1"/>
            </p:cNvSpPr>
            <p:nvPr/>
          </p:nvSpPr>
          <p:spPr bwMode="auto">
            <a:xfrm>
              <a:off x="822325" y="1995488"/>
              <a:ext cx="184150" cy="304800"/>
            </a:xfrm>
            <a:prstGeom prst="rect">
              <a:avLst/>
            </a:prstGeom>
            <a:noFill/>
            <a:ln w="9525">
              <a:noFill/>
              <a:miter lim="800000"/>
              <a:headEnd/>
              <a:tailEnd/>
            </a:ln>
          </p:spPr>
          <p:txBody>
            <a:bodyPr wrap="none">
              <a:spAutoFit/>
            </a:bodyPr>
            <a:lstStyle/>
            <a:p>
              <a:endParaRPr lang="en-US" sz="1400"/>
            </a:p>
          </p:txBody>
        </p:sp>
        <p:sp>
          <p:nvSpPr>
            <p:cNvPr id="12" name="Rectangle 12"/>
            <p:cNvSpPr>
              <a:spLocks noChangeArrowheads="1"/>
            </p:cNvSpPr>
            <p:nvPr/>
          </p:nvSpPr>
          <p:spPr bwMode="auto">
            <a:xfrm>
              <a:off x="762000" y="2362200"/>
              <a:ext cx="2514600" cy="533400"/>
            </a:xfrm>
            <a:prstGeom prst="rect">
              <a:avLst/>
            </a:prstGeom>
            <a:solidFill>
              <a:schemeClr val="bg1"/>
            </a:solidFill>
            <a:ln w="9525">
              <a:noFill/>
              <a:miter lim="800000"/>
              <a:headEnd/>
              <a:tailEnd/>
            </a:ln>
          </p:spPr>
          <p:txBody>
            <a:bodyPr wrap="none" anchor="ctr"/>
            <a:lstStyle/>
            <a:p>
              <a:endParaRPr lang="en-US"/>
            </a:p>
          </p:txBody>
        </p:sp>
        <p:sp>
          <p:nvSpPr>
            <p:cNvPr id="13" name="Rectangle 17"/>
            <p:cNvSpPr>
              <a:spLocks noChangeArrowheads="1"/>
            </p:cNvSpPr>
            <p:nvPr/>
          </p:nvSpPr>
          <p:spPr bwMode="auto">
            <a:xfrm>
              <a:off x="6705600" y="4038600"/>
              <a:ext cx="1752600" cy="381000"/>
            </a:xfrm>
            <a:prstGeom prst="rect">
              <a:avLst/>
            </a:prstGeom>
            <a:solidFill>
              <a:schemeClr val="bg1"/>
            </a:solidFill>
            <a:ln w="9525">
              <a:noFill/>
              <a:miter lim="800000"/>
              <a:headEnd/>
              <a:tailEnd/>
            </a:ln>
          </p:spPr>
          <p:txBody>
            <a:bodyPr wrap="none" anchor="ctr"/>
            <a:lstStyle/>
            <a:p>
              <a:endParaRPr lang="en-US"/>
            </a:p>
          </p:txBody>
        </p:sp>
        <p:sp>
          <p:nvSpPr>
            <p:cNvPr id="14" name="Rectangle 40"/>
            <p:cNvSpPr>
              <a:spLocks noChangeArrowheads="1"/>
            </p:cNvSpPr>
            <p:nvPr/>
          </p:nvSpPr>
          <p:spPr bwMode="auto">
            <a:xfrm>
              <a:off x="6096000" y="3886200"/>
              <a:ext cx="2514600" cy="533400"/>
            </a:xfrm>
            <a:prstGeom prst="rect">
              <a:avLst/>
            </a:prstGeom>
            <a:solidFill>
              <a:schemeClr val="bg1"/>
            </a:solidFill>
            <a:ln w="9525">
              <a:noFill/>
              <a:miter lim="800000"/>
              <a:headEnd/>
              <a:tailEnd/>
            </a:ln>
          </p:spPr>
          <p:txBody>
            <a:bodyPr wrap="none" anchor="ctr"/>
            <a:lstStyle/>
            <a:p>
              <a:endParaRPr lang="en-US"/>
            </a:p>
          </p:txBody>
        </p:sp>
        <p:sp>
          <p:nvSpPr>
            <p:cNvPr id="15" name="Rectangle 41"/>
            <p:cNvSpPr>
              <a:spLocks noChangeArrowheads="1"/>
            </p:cNvSpPr>
            <p:nvPr/>
          </p:nvSpPr>
          <p:spPr bwMode="auto">
            <a:xfrm>
              <a:off x="457200" y="2209800"/>
              <a:ext cx="533400" cy="381000"/>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9063" y="128588"/>
            <a:ext cx="8912225" cy="22320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400" b="1" dirty="0"/>
              <a:t>Amplification Reactions </a:t>
            </a:r>
            <a:endParaRPr lang="en-US" sz="1400" dirty="0"/>
          </a:p>
          <a:p>
            <a:pPr>
              <a:defRPr/>
            </a:pPr>
            <a:r>
              <a:rPr lang="en-US" sz="1400" dirty="0"/>
              <a:t>PCR was performed in two consecutive steps. In the first step, called </a:t>
            </a:r>
            <a:r>
              <a:rPr lang="en-US" sz="1400" dirty="0" err="1"/>
              <a:t>preamplification</a:t>
            </a:r>
            <a:r>
              <a:rPr lang="en-US" sz="1400" dirty="0"/>
              <a:t>, </a:t>
            </a:r>
            <a:r>
              <a:rPr lang="en-US" sz="1400" dirty="0" err="1"/>
              <a:t>cDNAs</a:t>
            </a:r>
            <a:r>
              <a:rPr lang="en-US" sz="1400" dirty="0"/>
              <a:t> are amplified with AFLP primers each having one selective nucleotide. The PCR products of the </a:t>
            </a:r>
            <a:r>
              <a:rPr lang="en-US" sz="1400" dirty="0" err="1"/>
              <a:t>preamplification</a:t>
            </a:r>
            <a:r>
              <a:rPr lang="en-US" sz="1400" dirty="0"/>
              <a:t> reaction was diluted and used as a template for the selective amplification using two AFLP primers (the </a:t>
            </a:r>
            <a:r>
              <a:rPr lang="en-US" sz="1400" dirty="0" err="1"/>
              <a:t>EcoR</a:t>
            </a:r>
            <a:r>
              <a:rPr lang="en-US" sz="1400" dirty="0"/>
              <a:t> I selective primer and </a:t>
            </a:r>
            <a:r>
              <a:rPr lang="en-US" sz="1400" dirty="0" err="1"/>
              <a:t>Mse</a:t>
            </a:r>
            <a:r>
              <a:rPr lang="en-US" sz="1400" dirty="0"/>
              <a:t> I selective primer), each containing three selective nucleotides. This two-step amplification strategy generated enough templates DNA for thousands of AFLP reactions. The selective primers in the AFLP Analysis System I contain three selective nucleotides. In practice, using the AFLP Analysis System I with plants having genomes ranging in size from 5 × 108 to 6 × 109 </a:t>
            </a:r>
            <a:r>
              <a:rPr lang="en-US" sz="1400" dirty="0" err="1"/>
              <a:t>bp</a:t>
            </a:r>
            <a:r>
              <a:rPr lang="en-US" sz="1400" dirty="0"/>
              <a:t>, the number of fragments amplified per sample per primer pair averages 50, but may range from as low as 10 to ~ 100 depending on the sequence context of the selective nucleotides, and the complexity of the genome.</a:t>
            </a:r>
          </a:p>
        </p:txBody>
      </p:sp>
      <p:sp>
        <p:nvSpPr>
          <p:cNvPr id="5" name="Rounded Rectangle 4"/>
          <p:cNvSpPr/>
          <p:nvPr/>
        </p:nvSpPr>
        <p:spPr>
          <a:xfrm>
            <a:off x="395536" y="5805264"/>
            <a:ext cx="8497887" cy="85248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ro-RO" sz="1400" b="1" dirty="0"/>
              <a:t>PCR preamplification reactions program performed 20 cycles at:</a:t>
            </a:r>
            <a:r>
              <a:rPr lang="en-US" sz="1400" b="1" dirty="0"/>
              <a:t> </a:t>
            </a:r>
          </a:p>
          <a:p>
            <a:pPr>
              <a:defRPr/>
            </a:pPr>
            <a:r>
              <a:rPr lang="ro-RO" sz="1400" dirty="0"/>
              <a:t>94</a:t>
            </a:r>
            <a:r>
              <a:rPr lang="ro-RO" sz="1400" baseline="30000" dirty="0"/>
              <a:t>o</a:t>
            </a:r>
            <a:r>
              <a:rPr lang="ro-RO" sz="1400" dirty="0"/>
              <a:t>C for 30 s</a:t>
            </a:r>
            <a:endParaRPr lang="en-US" sz="1400" dirty="0"/>
          </a:p>
          <a:p>
            <a:pPr>
              <a:defRPr/>
            </a:pPr>
            <a:r>
              <a:rPr lang="ro-RO" sz="1400" dirty="0"/>
              <a:t>56</a:t>
            </a:r>
            <a:r>
              <a:rPr lang="ro-RO" sz="1400" baseline="30000" dirty="0"/>
              <a:t>o</a:t>
            </a:r>
            <a:r>
              <a:rPr lang="ro-RO" sz="1400" dirty="0"/>
              <a:t>C for 60 s</a:t>
            </a:r>
            <a:endParaRPr lang="en-US" sz="1400" dirty="0"/>
          </a:p>
          <a:p>
            <a:pPr>
              <a:defRPr/>
            </a:pPr>
            <a:r>
              <a:rPr lang="ro-RO" sz="1400" dirty="0"/>
              <a:t>72</a:t>
            </a:r>
            <a:r>
              <a:rPr lang="ro-RO" sz="1400" baseline="30000" dirty="0"/>
              <a:t>o</a:t>
            </a:r>
            <a:r>
              <a:rPr lang="ro-RO" sz="1400" dirty="0"/>
              <a:t>C for 60 s</a:t>
            </a:r>
            <a:endParaRPr lang="en-US" sz="1400" b="1" dirty="0"/>
          </a:p>
        </p:txBody>
      </p:sp>
      <p:grpSp>
        <p:nvGrpSpPr>
          <p:cNvPr id="19" name="Group 18"/>
          <p:cNvGrpSpPr/>
          <p:nvPr/>
        </p:nvGrpSpPr>
        <p:grpSpPr>
          <a:xfrm>
            <a:off x="827584" y="2492896"/>
            <a:ext cx="7511752" cy="3078088"/>
            <a:chOff x="228600" y="1371600"/>
            <a:chExt cx="8610600" cy="4343400"/>
          </a:xfrm>
        </p:grpSpPr>
        <p:sp>
          <p:nvSpPr>
            <p:cNvPr id="20" name="Rectangle 4"/>
            <p:cNvSpPr>
              <a:spLocks noChangeArrowheads="1"/>
            </p:cNvSpPr>
            <p:nvPr/>
          </p:nvSpPr>
          <p:spPr bwMode="auto">
            <a:xfrm>
              <a:off x="228600" y="1371600"/>
              <a:ext cx="8610600" cy="4343400"/>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a:p>
          </p:txBody>
        </p:sp>
        <p:pic>
          <p:nvPicPr>
            <p:cNvPr id="21" name="Picture 5" descr="pic 1"/>
            <p:cNvPicPr>
              <a:picLocks noChangeAspect="1" noChangeArrowheads="1"/>
            </p:cNvPicPr>
            <p:nvPr/>
          </p:nvPicPr>
          <p:blipFill>
            <a:blip r:embed="rId2" cstate="print"/>
            <a:srcRect/>
            <a:stretch>
              <a:fillRect/>
            </a:stretch>
          </p:blipFill>
          <p:spPr bwMode="auto">
            <a:xfrm>
              <a:off x="533400" y="1828800"/>
              <a:ext cx="8153400" cy="3276600"/>
            </a:xfrm>
            <a:prstGeom prst="rect">
              <a:avLst/>
            </a:prstGeom>
            <a:noFill/>
            <a:ln w="9525">
              <a:noFill/>
              <a:miter lim="800000"/>
              <a:headEnd/>
              <a:tailEnd/>
            </a:ln>
          </p:spPr>
        </p:pic>
        <p:sp>
          <p:nvSpPr>
            <p:cNvPr id="22" name="Rectangle 6"/>
            <p:cNvSpPr>
              <a:spLocks noChangeArrowheads="1"/>
            </p:cNvSpPr>
            <p:nvPr/>
          </p:nvSpPr>
          <p:spPr bwMode="auto">
            <a:xfrm>
              <a:off x="533400" y="3124200"/>
              <a:ext cx="228600" cy="152400"/>
            </a:xfrm>
            <a:prstGeom prst="rect">
              <a:avLst/>
            </a:prstGeom>
            <a:solidFill>
              <a:schemeClr val="bg1"/>
            </a:solidFill>
            <a:ln w="9525">
              <a:noFill/>
              <a:miter lim="800000"/>
              <a:headEnd/>
              <a:tailEnd/>
            </a:ln>
          </p:spPr>
          <p:txBody>
            <a:bodyPr wrap="none" anchor="ctr"/>
            <a:lstStyle/>
            <a:p>
              <a:endParaRPr lang="en-US"/>
            </a:p>
          </p:txBody>
        </p:sp>
        <p:sp>
          <p:nvSpPr>
            <p:cNvPr id="23" name="Rectangle 7"/>
            <p:cNvSpPr>
              <a:spLocks noChangeArrowheads="1"/>
            </p:cNvSpPr>
            <p:nvPr/>
          </p:nvSpPr>
          <p:spPr bwMode="auto">
            <a:xfrm>
              <a:off x="1219200" y="2057400"/>
              <a:ext cx="1295400" cy="304800"/>
            </a:xfrm>
            <a:prstGeom prst="rect">
              <a:avLst/>
            </a:prstGeom>
            <a:solidFill>
              <a:schemeClr val="bg1"/>
            </a:solidFill>
            <a:ln w="9525">
              <a:noFill/>
              <a:miter lim="800000"/>
              <a:headEnd/>
              <a:tailEnd/>
            </a:ln>
          </p:spPr>
          <p:txBody>
            <a:bodyPr wrap="none" anchor="ctr"/>
            <a:lstStyle/>
            <a:p>
              <a:endParaRPr lang="en-US"/>
            </a:p>
          </p:txBody>
        </p:sp>
        <p:sp>
          <p:nvSpPr>
            <p:cNvPr id="24" name="Rectangle 8"/>
            <p:cNvSpPr>
              <a:spLocks noChangeArrowheads="1"/>
            </p:cNvSpPr>
            <p:nvPr/>
          </p:nvSpPr>
          <p:spPr bwMode="auto">
            <a:xfrm>
              <a:off x="6858000" y="4495800"/>
              <a:ext cx="1219200" cy="381000"/>
            </a:xfrm>
            <a:prstGeom prst="rect">
              <a:avLst/>
            </a:prstGeom>
            <a:solidFill>
              <a:schemeClr val="bg1"/>
            </a:solidFill>
            <a:ln w="9525">
              <a:noFill/>
              <a:miter lim="800000"/>
              <a:headEnd/>
              <a:tailEnd/>
            </a:ln>
          </p:spPr>
          <p:txBody>
            <a:bodyPr wrap="none" anchor="ctr"/>
            <a:lstStyle/>
            <a:p>
              <a:endParaRPr lang="en-US"/>
            </a:p>
          </p:txBody>
        </p:sp>
        <p:sp>
          <p:nvSpPr>
            <p:cNvPr id="25" name="Text Box 9"/>
            <p:cNvSpPr txBox="1">
              <a:spLocks noChangeArrowheads="1"/>
            </p:cNvSpPr>
            <p:nvPr/>
          </p:nvSpPr>
          <p:spPr bwMode="auto">
            <a:xfrm>
              <a:off x="822325" y="2019300"/>
              <a:ext cx="2505075" cy="274638"/>
            </a:xfrm>
            <a:prstGeom prst="rect">
              <a:avLst/>
            </a:prstGeom>
            <a:noFill/>
            <a:ln w="9525">
              <a:noFill/>
              <a:miter lim="800000"/>
              <a:headEnd/>
              <a:tailEnd/>
            </a:ln>
          </p:spPr>
          <p:txBody>
            <a:bodyPr wrap="none">
              <a:spAutoFit/>
            </a:bodyPr>
            <a:lstStyle/>
            <a:p>
              <a:r>
                <a:rPr lang="en-US" sz="1200" b="1"/>
                <a:t>EcoRI PRE-SELECTIVE PRIMER</a:t>
              </a:r>
              <a:endParaRPr lang="en-US" sz="1200"/>
            </a:p>
          </p:txBody>
        </p:sp>
        <p:sp>
          <p:nvSpPr>
            <p:cNvPr id="26" name="Text Box 10"/>
            <p:cNvSpPr txBox="1">
              <a:spLocks noChangeArrowheads="1"/>
            </p:cNvSpPr>
            <p:nvPr/>
          </p:nvSpPr>
          <p:spPr bwMode="auto">
            <a:xfrm>
              <a:off x="6019800" y="4572000"/>
              <a:ext cx="2411413" cy="274638"/>
            </a:xfrm>
            <a:prstGeom prst="rect">
              <a:avLst/>
            </a:prstGeom>
            <a:noFill/>
            <a:ln w="9525">
              <a:noFill/>
              <a:miter lim="800000"/>
              <a:headEnd/>
              <a:tailEnd/>
            </a:ln>
          </p:spPr>
          <p:txBody>
            <a:bodyPr wrap="none">
              <a:spAutoFit/>
            </a:bodyPr>
            <a:lstStyle/>
            <a:p>
              <a:r>
                <a:rPr lang="en-US" sz="1200" b="1"/>
                <a:t>MseI PRE-SELECTIVE PRIMER</a:t>
              </a:r>
              <a:endParaRPr lang="en-US" sz="1200"/>
            </a:p>
          </p:txBody>
        </p:sp>
        <p:sp>
          <p:nvSpPr>
            <p:cNvPr id="27" name="Rectangle 11"/>
            <p:cNvSpPr>
              <a:spLocks noChangeArrowheads="1"/>
            </p:cNvSpPr>
            <p:nvPr/>
          </p:nvSpPr>
          <p:spPr bwMode="auto">
            <a:xfrm>
              <a:off x="5867400" y="3962400"/>
              <a:ext cx="2514600" cy="533400"/>
            </a:xfrm>
            <a:prstGeom prst="rect">
              <a:avLst/>
            </a:prstGeom>
            <a:solidFill>
              <a:schemeClr val="bg1"/>
            </a:solidFill>
            <a:ln w="9525">
              <a:noFill/>
              <a:miter lim="800000"/>
              <a:headEnd/>
              <a:tailEnd/>
            </a:ln>
          </p:spPr>
          <p:txBody>
            <a:bodyPr wrap="none" anchor="ctr"/>
            <a:lstStyle/>
            <a:p>
              <a:endParaRPr lang="en-US"/>
            </a:p>
          </p:txBody>
        </p:sp>
        <p:sp>
          <p:nvSpPr>
            <p:cNvPr id="28" name="Rectangle 12"/>
            <p:cNvSpPr>
              <a:spLocks noChangeArrowheads="1"/>
            </p:cNvSpPr>
            <p:nvPr/>
          </p:nvSpPr>
          <p:spPr bwMode="auto">
            <a:xfrm>
              <a:off x="762000" y="2362200"/>
              <a:ext cx="2438400" cy="533400"/>
            </a:xfrm>
            <a:prstGeom prst="rect">
              <a:avLst/>
            </a:prstGeom>
            <a:solidFill>
              <a:schemeClr val="bg1"/>
            </a:solidFill>
            <a:ln w="9525">
              <a:noFill/>
              <a:miter lim="800000"/>
              <a:headEnd/>
              <a:tailEnd/>
            </a:ln>
          </p:spPr>
          <p:txBody>
            <a:bodyPr wrap="none" anchor="ctr"/>
            <a:lstStyle/>
            <a:p>
              <a:endParaRPr lang="en-US"/>
            </a:p>
          </p:txBody>
        </p:sp>
        <p:sp>
          <p:nvSpPr>
            <p:cNvPr id="29" name="Rectangle 13"/>
            <p:cNvSpPr>
              <a:spLocks noChangeArrowheads="1"/>
            </p:cNvSpPr>
            <p:nvPr/>
          </p:nvSpPr>
          <p:spPr bwMode="auto">
            <a:xfrm>
              <a:off x="838200" y="2438400"/>
              <a:ext cx="2667000" cy="381000"/>
            </a:xfrm>
            <a:prstGeom prst="rect">
              <a:avLst/>
            </a:prstGeom>
            <a:solidFill>
              <a:schemeClr val="bg1"/>
            </a:solidFill>
            <a:ln w="9525">
              <a:noFill/>
              <a:miter lim="800000"/>
              <a:headEnd/>
              <a:tailEnd/>
            </a:ln>
          </p:spPr>
          <p:txBody>
            <a:bodyPr wrap="none" anchor="ctr"/>
            <a:lstStyle/>
            <a:p>
              <a:endParaRPr lang="en-US"/>
            </a:p>
          </p:txBody>
        </p:sp>
        <p:sp>
          <p:nvSpPr>
            <p:cNvPr id="30" name="Rectangle 14"/>
            <p:cNvSpPr>
              <a:spLocks noChangeArrowheads="1"/>
            </p:cNvSpPr>
            <p:nvPr/>
          </p:nvSpPr>
          <p:spPr bwMode="auto">
            <a:xfrm>
              <a:off x="838200" y="2438400"/>
              <a:ext cx="2514600" cy="381000"/>
            </a:xfrm>
            <a:prstGeom prst="rect">
              <a:avLst/>
            </a:prstGeom>
            <a:solidFill>
              <a:schemeClr val="bg1"/>
            </a:solidFill>
            <a:ln w="28575">
              <a:solidFill>
                <a:schemeClr val="tx1"/>
              </a:solidFill>
              <a:miter lim="800000"/>
              <a:headEnd/>
              <a:tailEnd/>
            </a:ln>
          </p:spPr>
          <p:txBody>
            <a:bodyPr wrap="none" anchor="ctr"/>
            <a:lstStyle/>
            <a:p>
              <a:r>
                <a:rPr lang="en-US" sz="800" u="sng" dirty="0"/>
                <a:t>GTAGACTGCGTACC           AATT        C</a:t>
              </a:r>
              <a:r>
                <a:rPr lang="en-US" sz="800" u="sng" dirty="0">
                  <a:solidFill>
                    <a:srgbClr val="00FF00"/>
                  </a:solidFill>
                </a:rPr>
                <a:t>A </a:t>
              </a:r>
              <a:endParaRPr lang="en-US" sz="1000" u="sng" dirty="0"/>
            </a:p>
          </p:txBody>
        </p:sp>
        <p:sp>
          <p:nvSpPr>
            <p:cNvPr id="31" name="Rectangle 15"/>
            <p:cNvSpPr>
              <a:spLocks noChangeArrowheads="1"/>
            </p:cNvSpPr>
            <p:nvPr/>
          </p:nvSpPr>
          <p:spPr bwMode="auto">
            <a:xfrm>
              <a:off x="6705600" y="4038600"/>
              <a:ext cx="1752600" cy="381000"/>
            </a:xfrm>
            <a:prstGeom prst="rect">
              <a:avLst/>
            </a:prstGeom>
            <a:solidFill>
              <a:schemeClr val="bg1"/>
            </a:solidFill>
            <a:ln w="9525">
              <a:noFill/>
              <a:miter lim="800000"/>
              <a:headEnd/>
              <a:tailEnd/>
            </a:ln>
          </p:spPr>
          <p:txBody>
            <a:bodyPr wrap="none" anchor="ctr"/>
            <a:lstStyle/>
            <a:p>
              <a:endParaRPr lang="en-US"/>
            </a:p>
          </p:txBody>
        </p:sp>
        <p:sp>
          <p:nvSpPr>
            <p:cNvPr id="32" name="Rectangle 16"/>
            <p:cNvSpPr>
              <a:spLocks noChangeArrowheads="1"/>
            </p:cNvSpPr>
            <p:nvPr/>
          </p:nvSpPr>
          <p:spPr bwMode="auto">
            <a:xfrm>
              <a:off x="5943600" y="4038600"/>
              <a:ext cx="2438400" cy="381000"/>
            </a:xfrm>
            <a:prstGeom prst="rect">
              <a:avLst/>
            </a:prstGeom>
            <a:solidFill>
              <a:schemeClr val="bg1"/>
            </a:solidFill>
            <a:ln w="28575">
              <a:solidFill>
                <a:schemeClr val="tx1"/>
              </a:solidFill>
              <a:miter lim="800000"/>
              <a:headEnd/>
              <a:tailEnd/>
            </a:ln>
          </p:spPr>
          <p:txBody>
            <a:bodyPr wrap="none" anchor="ctr"/>
            <a:lstStyle/>
            <a:p>
              <a:r>
                <a:rPr lang="en-US" sz="800" dirty="0"/>
                <a:t>          </a:t>
              </a:r>
              <a:r>
                <a:rPr lang="en-US" sz="800" dirty="0">
                  <a:solidFill>
                    <a:srgbClr val="FF0000"/>
                  </a:solidFill>
                </a:rPr>
                <a:t>      </a:t>
              </a:r>
              <a:r>
                <a:rPr lang="en-US" sz="800" u="sng" dirty="0">
                  <a:solidFill>
                    <a:srgbClr val="00FF00"/>
                  </a:solidFill>
                </a:rPr>
                <a:t>C</a:t>
              </a:r>
              <a:r>
                <a:rPr lang="en-US" sz="800" u="sng" dirty="0"/>
                <a:t>A           AT          GAGTCCTGAGTA  </a:t>
              </a:r>
            </a:p>
          </p:txBody>
        </p:sp>
        <p:sp>
          <p:nvSpPr>
            <p:cNvPr id="33" name="Oval 17"/>
            <p:cNvSpPr>
              <a:spLocks noChangeArrowheads="1"/>
            </p:cNvSpPr>
            <p:nvPr/>
          </p:nvSpPr>
          <p:spPr bwMode="auto">
            <a:xfrm>
              <a:off x="2958509" y="2507465"/>
              <a:ext cx="228600" cy="228601"/>
            </a:xfrm>
            <a:prstGeom prst="ellipse">
              <a:avLst/>
            </a:prstGeom>
            <a:noFill/>
            <a:ln w="9525">
              <a:solidFill>
                <a:schemeClr val="tx1"/>
              </a:solidFill>
              <a:round/>
              <a:headEnd/>
              <a:tailEnd/>
            </a:ln>
          </p:spPr>
          <p:txBody>
            <a:bodyPr wrap="none" anchor="ctr"/>
            <a:lstStyle/>
            <a:p>
              <a:endParaRPr lang="en-US"/>
            </a:p>
          </p:txBody>
        </p:sp>
        <p:sp>
          <p:nvSpPr>
            <p:cNvPr id="34" name="Oval 18"/>
            <p:cNvSpPr>
              <a:spLocks noChangeArrowheads="1"/>
            </p:cNvSpPr>
            <p:nvPr/>
          </p:nvSpPr>
          <p:spPr bwMode="auto">
            <a:xfrm>
              <a:off x="6504141" y="4114801"/>
              <a:ext cx="228600" cy="228601"/>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933" y="3919538"/>
            <a:ext cx="8497888" cy="16002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ro-RO" sz="1400" b="1" dirty="0"/>
              <a:t>PCR selective amplification reactions program performed 33 cycles at:</a:t>
            </a:r>
            <a:endParaRPr lang="en-US" sz="1400" b="1" dirty="0"/>
          </a:p>
          <a:p>
            <a:pPr>
              <a:defRPr/>
            </a:pPr>
            <a:r>
              <a:rPr lang="en-US" sz="1400" dirty="0"/>
              <a:t>A. One cycle at 94°C for 30 s; 65°C for 30 s; and 72°C for 60 s;</a:t>
            </a:r>
          </a:p>
          <a:p>
            <a:pPr>
              <a:defRPr/>
            </a:pPr>
            <a:r>
              <a:rPr lang="en-US" sz="1400" dirty="0"/>
              <a:t>B. Lowered the annealing temperature each cycle 1°C during 9 cycles. This gives a touchdown phase of 10 cycles;</a:t>
            </a:r>
          </a:p>
          <a:p>
            <a:pPr>
              <a:defRPr/>
            </a:pPr>
            <a:r>
              <a:rPr lang="en-US" sz="1400" dirty="0"/>
              <a:t>C. The last 23 cycles at:</a:t>
            </a:r>
          </a:p>
          <a:p>
            <a:pPr>
              <a:defRPr/>
            </a:pPr>
            <a:r>
              <a:rPr lang="en-US" sz="1400" dirty="0"/>
              <a:t>94°C for 30 s;</a:t>
            </a:r>
          </a:p>
          <a:p>
            <a:pPr>
              <a:defRPr/>
            </a:pPr>
            <a:r>
              <a:rPr lang="en-US" sz="1400" dirty="0"/>
              <a:t>56°C for 30 s;</a:t>
            </a:r>
          </a:p>
          <a:p>
            <a:pPr>
              <a:defRPr/>
            </a:pPr>
            <a:r>
              <a:rPr lang="en-US" sz="1600" dirty="0"/>
              <a:t>72°C for 60 s.</a:t>
            </a:r>
            <a:endParaRPr lang="en-US" sz="1600" b="1" dirty="0">
              <a:solidFill>
                <a:schemeClr val="tx1"/>
              </a:solidFill>
            </a:endParaRPr>
          </a:p>
        </p:txBody>
      </p:sp>
      <p:sp>
        <p:nvSpPr>
          <p:cNvPr id="3" name="Down Arrow 2"/>
          <p:cNvSpPr/>
          <p:nvPr/>
        </p:nvSpPr>
        <p:spPr>
          <a:xfrm>
            <a:off x="4511675" y="5591175"/>
            <a:ext cx="2873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395288" y="5849938"/>
            <a:ext cx="8497887" cy="8921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600" b="1" dirty="0"/>
              <a:t>Separation of Amplified Fragments on Denaturing </a:t>
            </a:r>
            <a:r>
              <a:rPr lang="en-US" sz="1600" b="1" dirty="0" err="1"/>
              <a:t>Polyacrylamide</a:t>
            </a:r>
            <a:r>
              <a:rPr lang="en-US" sz="1600" b="1" dirty="0"/>
              <a:t> Gels</a:t>
            </a:r>
            <a:endParaRPr lang="en-US" sz="1600" dirty="0"/>
          </a:p>
          <a:p>
            <a:pPr>
              <a:defRPr/>
            </a:pPr>
            <a:r>
              <a:rPr lang="en-US" sz="1600" dirty="0"/>
              <a:t>Products from the selective amplification was separated on a 4% </a:t>
            </a:r>
            <a:r>
              <a:rPr lang="en-US" sz="1600" dirty="0" err="1"/>
              <a:t>agarose</a:t>
            </a:r>
            <a:r>
              <a:rPr lang="en-US" sz="1600" dirty="0"/>
              <a:t> gel. The resultant banding pattern was manually analyzed for polymorphic transcript-derived fragments (TDFs).</a:t>
            </a:r>
          </a:p>
        </p:txBody>
      </p:sp>
      <p:grpSp>
        <p:nvGrpSpPr>
          <p:cNvPr id="6" name="Group 5"/>
          <p:cNvGrpSpPr/>
          <p:nvPr/>
        </p:nvGrpSpPr>
        <p:grpSpPr>
          <a:xfrm>
            <a:off x="611560" y="188640"/>
            <a:ext cx="8064896" cy="3456384"/>
            <a:chOff x="228600" y="1295400"/>
            <a:chExt cx="8686800" cy="4800600"/>
          </a:xfrm>
        </p:grpSpPr>
        <p:sp>
          <p:nvSpPr>
            <p:cNvPr id="7" name="Rectangle 25"/>
            <p:cNvSpPr>
              <a:spLocks noChangeArrowheads="1"/>
            </p:cNvSpPr>
            <p:nvPr/>
          </p:nvSpPr>
          <p:spPr bwMode="auto">
            <a:xfrm>
              <a:off x="228600" y="1295400"/>
              <a:ext cx="8686800" cy="4800600"/>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pPr algn="ctr">
                <a:defRPr/>
              </a:pPr>
              <a:r>
                <a:rPr lang="en-US" sz="2400"/>
                <a:t>SELECTIVE PRIMER</a:t>
              </a:r>
            </a:p>
          </p:txBody>
        </p:sp>
        <p:pic>
          <p:nvPicPr>
            <p:cNvPr id="8" name="Picture 3" descr="pic 1"/>
            <p:cNvPicPr>
              <a:picLocks noChangeAspect="1" noChangeArrowheads="1"/>
            </p:cNvPicPr>
            <p:nvPr/>
          </p:nvPicPr>
          <p:blipFill>
            <a:blip r:embed="rId2" cstate="print"/>
            <a:srcRect/>
            <a:stretch>
              <a:fillRect/>
            </a:stretch>
          </p:blipFill>
          <p:spPr bwMode="auto">
            <a:xfrm>
              <a:off x="533400" y="1981200"/>
              <a:ext cx="8153400" cy="3276600"/>
            </a:xfrm>
            <a:prstGeom prst="rect">
              <a:avLst/>
            </a:prstGeom>
            <a:solidFill>
              <a:schemeClr val="bg1"/>
            </a:solidFill>
            <a:ln w="9525">
              <a:noFill/>
              <a:miter lim="800000"/>
              <a:headEnd/>
              <a:tailEnd/>
            </a:ln>
          </p:spPr>
        </p:pic>
        <p:sp>
          <p:nvSpPr>
            <p:cNvPr id="9" name="Rectangle 6"/>
            <p:cNvSpPr>
              <a:spLocks noChangeArrowheads="1"/>
            </p:cNvSpPr>
            <p:nvPr/>
          </p:nvSpPr>
          <p:spPr bwMode="auto">
            <a:xfrm>
              <a:off x="6705600" y="4648200"/>
              <a:ext cx="1752600" cy="381000"/>
            </a:xfrm>
            <a:prstGeom prst="rect">
              <a:avLst/>
            </a:prstGeom>
            <a:solidFill>
              <a:schemeClr val="bg1"/>
            </a:solidFill>
            <a:ln w="9525">
              <a:noFill/>
              <a:miter lim="800000"/>
              <a:headEnd/>
              <a:tailEnd/>
            </a:ln>
          </p:spPr>
          <p:txBody>
            <a:bodyPr wrap="none" anchor="ctr"/>
            <a:lstStyle/>
            <a:p>
              <a:endParaRPr lang="en-US"/>
            </a:p>
          </p:txBody>
        </p:sp>
        <p:sp>
          <p:nvSpPr>
            <p:cNvPr id="10" name="Rectangle 12"/>
            <p:cNvSpPr>
              <a:spLocks noChangeArrowheads="1"/>
            </p:cNvSpPr>
            <p:nvPr/>
          </p:nvSpPr>
          <p:spPr bwMode="auto">
            <a:xfrm>
              <a:off x="533400" y="3276600"/>
              <a:ext cx="228600" cy="304800"/>
            </a:xfrm>
            <a:prstGeom prst="rect">
              <a:avLst/>
            </a:prstGeom>
            <a:solidFill>
              <a:schemeClr val="bg1"/>
            </a:solidFill>
            <a:ln w="9525">
              <a:noFill/>
              <a:miter lim="800000"/>
              <a:headEnd/>
              <a:tailEnd/>
            </a:ln>
          </p:spPr>
          <p:txBody>
            <a:bodyPr wrap="none" anchor="ctr"/>
            <a:lstStyle/>
            <a:p>
              <a:endParaRPr lang="en-US"/>
            </a:p>
          </p:txBody>
        </p:sp>
        <p:grpSp>
          <p:nvGrpSpPr>
            <p:cNvPr id="11" name="Group 17"/>
            <p:cNvGrpSpPr>
              <a:grpSpLocks/>
            </p:cNvGrpSpPr>
            <p:nvPr/>
          </p:nvGrpSpPr>
          <p:grpSpPr bwMode="auto">
            <a:xfrm>
              <a:off x="838200" y="2133600"/>
              <a:ext cx="2667000" cy="381000"/>
              <a:chOff x="528" y="1104"/>
              <a:chExt cx="1680" cy="240"/>
            </a:xfrm>
          </p:grpSpPr>
          <p:sp>
            <p:nvSpPr>
              <p:cNvPr id="23" name="Rectangle 5"/>
              <p:cNvSpPr>
                <a:spLocks noChangeArrowheads="1"/>
              </p:cNvSpPr>
              <p:nvPr/>
            </p:nvSpPr>
            <p:spPr bwMode="auto">
              <a:xfrm>
                <a:off x="528" y="1104"/>
                <a:ext cx="1680" cy="240"/>
              </a:xfrm>
              <a:prstGeom prst="rect">
                <a:avLst/>
              </a:prstGeom>
              <a:solidFill>
                <a:schemeClr val="bg1"/>
              </a:solidFill>
              <a:ln w="9525">
                <a:noFill/>
                <a:miter lim="800000"/>
                <a:headEnd/>
                <a:tailEnd/>
              </a:ln>
            </p:spPr>
            <p:txBody>
              <a:bodyPr wrap="none" anchor="ctr"/>
              <a:lstStyle/>
              <a:p>
                <a:endParaRPr lang="en-US"/>
              </a:p>
            </p:txBody>
          </p:sp>
          <p:sp>
            <p:nvSpPr>
              <p:cNvPr id="24" name="Rectangle 13"/>
              <p:cNvSpPr>
                <a:spLocks noChangeArrowheads="1"/>
              </p:cNvSpPr>
              <p:nvPr/>
            </p:nvSpPr>
            <p:spPr bwMode="auto">
              <a:xfrm>
                <a:off x="528" y="1104"/>
                <a:ext cx="1584" cy="240"/>
              </a:xfrm>
              <a:prstGeom prst="rect">
                <a:avLst/>
              </a:prstGeom>
              <a:solidFill>
                <a:schemeClr val="bg1"/>
              </a:solidFill>
              <a:ln w="28575">
                <a:solidFill>
                  <a:schemeClr val="tx1"/>
                </a:solidFill>
                <a:miter lim="800000"/>
                <a:headEnd/>
                <a:tailEnd/>
              </a:ln>
            </p:spPr>
            <p:txBody>
              <a:bodyPr wrap="none" anchor="ctr"/>
              <a:lstStyle/>
              <a:p>
                <a:r>
                  <a:rPr lang="en-US" sz="800" u="sng" dirty="0"/>
                  <a:t>GTAGACTGCGTACC           AATT        C</a:t>
                </a:r>
                <a:r>
                  <a:rPr lang="en-US" sz="800" u="sng" dirty="0">
                    <a:solidFill>
                      <a:srgbClr val="00FF00"/>
                    </a:solidFill>
                  </a:rPr>
                  <a:t>A</a:t>
                </a:r>
                <a:r>
                  <a:rPr lang="en-US" sz="800" u="sng" dirty="0">
                    <a:solidFill>
                      <a:srgbClr val="FF0000"/>
                    </a:solidFill>
                  </a:rPr>
                  <a:t>CT</a:t>
                </a:r>
                <a:r>
                  <a:rPr lang="en-US" sz="800" u="sng" dirty="0"/>
                  <a:t> </a:t>
                </a:r>
                <a:endParaRPr lang="en-US" sz="1000" u="sng" dirty="0"/>
              </a:p>
            </p:txBody>
          </p:sp>
        </p:grpSp>
        <p:sp>
          <p:nvSpPr>
            <p:cNvPr id="12" name="Rectangle 15"/>
            <p:cNvSpPr>
              <a:spLocks noChangeArrowheads="1"/>
            </p:cNvSpPr>
            <p:nvPr/>
          </p:nvSpPr>
          <p:spPr bwMode="auto">
            <a:xfrm>
              <a:off x="5943600" y="4648200"/>
              <a:ext cx="2438400" cy="381000"/>
            </a:xfrm>
            <a:prstGeom prst="rect">
              <a:avLst/>
            </a:prstGeom>
            <a:solidFill>
              <a:schemeClr val="bg1"/>
            </a:solidFill>
            <a:ln w="28575">
              <a:solidFill>
                <a:schemeClr val="tx1"/>
              </a:solidFill>
              <a:miter lim="800000"/>
              <a:headEnd/>
              <a:tailEnd/>
            </a:ln>
          </p:spPr>
          <p:txBody>
            <a:bodyPr wrap="none" anchor="ctr"/>
            <a:lstStyle/>
            <a:p>
              <a:r>
                <a:rPr lang="en-US" sz="800" dirty="0"/>
                <a:t>           </a:t>
              </a:r>
              <a:r>
                <a:rPr lang="en-US" sz="800" u="sng" dirty="0">
                  <a:solidFill>
                    <a:srgbClr val="FF0000"/>
                  </a:solidFill>
                </a:rPr>
                <a:t>GA</a:t>
              </a:r>
              <a:r>
                <a:rPr lang="en-US" sz="800" u="sng" dirty="0">
                  <a:solidFill>
                    <a:srgbClr val="00FF00"/>
                  </a:solidFill>
                </a:rPr>
                <a:t>C</a:t>
              </a:r>
              <a:r>
                <a:rPr lang="en-US" sz="800" u="sng" dirty="0"/>
                <a:t>A           AT          GAGTCCTGAGTA  </a:t>
              </a:r>
            </a:p>
          </p:txBody>
        </p:sp>
        <p:sp>
          <p:nvSpPr>
            <p:cNvPr id="13" name="Rectangle 19"/>
            <p:cNvSpPr>
              <a:spLocks noChangeArrowheads="1"/>
            </p:cNvSpPr>
            <p:nvPr/>
          </p:nvSpPr>
          <p:spPr bwMode="auto">
            <a:xfrm>
              <a:off x="914400" y="2743200"/>
              <a:ext cx="2133600" cy="152400"/>
            </a:xfrm>
            <a:prstGeom prst="rect">
              <a:avLst/>
            </a:prstGeom>
            <a:solidFill>
              <a:schemeClr val="bg1"/>
            </a:solidFill>
            <a:ln w="9525">
              <a:noFill/>
              <a:miter lim="800000"/>
              <a:headEnd/>
              <a:tailEnd/>
            </a:ln>
          </p:spPr>
          <p:txBody>
            <a:bodyPr wrap="none" anchor="ctr"/>
            <a:lstStyle/>
            <a:p>
              <a:endParaRPr lang="en-US"/>
            </a:p>
          </p:txBody>
        </p:sp>
        <p:sp>
          <p:nvSpPr>
            <p:cNvPr id="14" name="Rectangle 21"/>
            <p:cNvSpPr>
              <a:spLocks noChangeArrowheads="1"/>
            </p:cNvSpPr>
            <p:nvPr/>
          </p:nvSpPr>
          <p:spPr bwMode="auto">
            <a:xfrm>
              <a:off x="838200" y="2667000"/>
              <a:ext cx="2147888" cy="214313"/>
            </a:xfrm>
            <a:prstGeom prst="rect">
              <a:avLst/>
            </a:prstGeom>
            <a:noFill/>
            <a:ln w="9525">
              <a:noFill/>
              <a:miter lim="800000"/>
              <a:headEnd/>
              <a:tailEnd/>
            </a:ln>
          </p:spPr>
          <p:txBody>
            <a:bodyPr wrap="none">
              <a:spAutoFit/>
            </a:bodyPr>
            <a:lstStyle/>
            <a:p>
              <a:r>
                <a:rPr lang="en-US" sz="800" u="sng"/>
                <a:t>GTAGACTGCGTACC           AATT        C</a:t>
              </a:r>
              <a:r>
                <a:rPr lang="en-US" sz="800" u="sng">
                  <a:solidFill>
                    <a:srgbClr val="00FF00"/>
                  </a:solidFill>
                </a:rPr>
                <a:t>A </a:t>
              </a:r>
            </a:p>
          </p:txBody>
        </p:sp>
        <p:sp>
          <p:nvSpPr>
            <p:cNvPr id="15" name="Rectangle 22"/>
            <p:cNvSpPr>
              <a:spLocks noChangeArrowheads="1"/>
            </p:cNvSpPr>
            <p:nvPr/>
          </p:nvSpPr>
          <p:spPr bwMode="auto">
            <a:xfrm>
              <a:off x="6477000" y="4267200"/>
              <a:ext cx="1828800" cy="152400"/>
            </a:xfrm>
            <a:prstGeom prst="rect">
              <a:avLst/>
            </a:prstGeom>
            <a:solidFill>
              <a:schemeClr val="bg1"/>
            </a:solidFill>
            <a:ln w="9525">
              <a:noFill/>
              <a:miter lim="800000"/>
              <a:headEnd/>
              <a:tailEnd/>
            </a:ln>
          </p:spPr>
          <p:txBody>
            <a:bodyPr wrap="none" anchor="ctr"/>
            <a:lstStyle/>
            <a:p>
              <a:endParaRPr lang="en-US"/>
            </a:p>
          </p:txBody>
        </p:sp>
        <p:sp>
          <p:nvSpPr>
            <p:cNvPr id="16" name="Rectangle 23"/>
            <p:cNvSpPr>
              <a:spLocks noChangeArrowheads="1"/>
            </p:cNvSpPr>
            <p:nvPr/>
          </p:nvSpPr>
          <p:spPr bwMode="auto">
            <a:xfrm>
              <a:off x="6400800" y="4191000"/>
              <a:ext cx="1957388" cy="214313"/>
            </a:xfrm>
            <a:prstGeom prst="rect">
              <a:avLst/>
            </a:prstGeom>
            <a:noFill/>
            <a:ln w="9525">
              <a:noFill/>
              <a:miter lim="800000"/>
              <a:headEnd/>
              <a:tailEnd/>
            </a:ln>
          </p:spPr>
          <p:txBody>
            <a:bodyPr wrap="none">
              <a:spAutoFit/>
            </a:bodyPr>
            <a:lstStyle/>
            <a:p>
              <a:r>
                <a:rPr lang="en-US" sz="800">
                  <a:solidFill>
                    <a:srgbClr val="FF0000"/>
                  </a:solidFill>
                </a:rPr>
                <a:t> </a:t>
              </a:r>
              <a:r>
                <a:rPr lang="en-US" sz="800" u="sng">
                  <a:solidFill>
                    <a:srgbClr val="00FF00"/>
                  </a:solidFill>
                </a:rPr>
                <a:t>C</a:t>
              </a:r>
              <a:r>
                <a:rPr lang="en-US" sz="800" u="sng"/>
                <a:t>A           AT          GAGTCCTGAGTA </a:t>
              </a:r>
            </a:p>
          </p:txBody>
        </p:sp>
        <p:sp>
          <p:nvSpPr>
            <p:cNvPr id="17" name="Text Box 27"/>
            <p:cNvSpPr txBox="1">
              <a:spLocks noChangeArrowheads="1"/>
            </p:cNvSpPr>
            <p:nvPr/>
          </p:nvSpPr>
          <p:spPr bwMode="auto">
            <a:xfrm>
              <a:off x="990600" y="1752600"/>
              <a:ext cx="2881313" cy="276225"/>
            </a:xfrm>
            <a:prstGeom prst="rect">
              <a:avLst/>
            </a:prstGeom>
            <a:noFill/>
            <a:ln w="9525">
              <a:noFill/>
              <a:miter lim="800000"/>
              <a:headEnd/>
              <a:tailEnd/>
            </a:ln>
          </p:spPr>
          <p:txBody>
            <a:bodyPr wrap="none">
              <a:spAutoFit/>
            </a:bodyPr>
            <a:lstStyle/>
            <a:p>
              <a:r>
                <a:rPr lang="en-US" sz="1200" b="1" dirty="0" err="1"/>
                <a:t>EcoRI</a:t>
              </a:r>
              <a:r>
                <a:rPr lang="en-US" sz="1200" b="1" dirty="0"/>
                <a:t> SELECTIVE PRIMER (labeled) </a:t>
              </a:r>
            </a:p>
          </p:txBody>
        </p:sp>
        <p:sp>
          <p:nvSpPr>
            <p:cNvPr id="18" name="Rectangle 28"/>
            <p:cNvSpPr>
              <a:spLocks noChangeArrowheads="1"/>
            </p:cNvSpPr>
            <p:nvPr/>
          </p:nvSpPr>
          <p:spPr bwMode="auto">
            <a:xfrm>
              <a:off x="6324600" y="5257800"/>
              <a:ext cx="2047875" cy="274638"/>
            </a:xfrm>
            <a:prstGeom prst="rect">
              <a:avLst/>
            </a:prstGeom>
            <a:noFill/>
            <a:ln w="9525">
              <a:noFill/>
              <a:miter lim="800000"/>
              <a:headEnd/>
              <a:tailEnd/>
            </a:ln>
          </p:spPr>
          <p:txBody>
            <a:bodyPr wrap="none">
              <a:spAutoFit/>
            </a:bodyPr>
            <a:lstStyle/>
            <a:p>
              <a:r>
                <a:rPr lang="en-US" sz="1200" b="1"/>
                <a:t>MseI SELECTIVE PRIMER</a:t>
              </a:r>
            </a:p>
          </p:txBody>
        </p:sp>
        <p:sp>
          <p:nvSpPr>
            <p:cNvPr id="19" name="Oval 29"/>
            <p:cNvSpPr>
              <a:spLocks noChangeArrowheads="1"/>
            </p:cNvSpPr>
            <p:nvPr/>
          </p:nvSpPr>
          <p:spPr bwMode="auto">
            <a:xfrm>
              <a:off x="2909472" y="2177625"/>
              <a:ext cx="330124" cy="278664"/>
            </a:xfrm>
            <a:prstGeom prst="ellipse">
              <a:avLst/>
            </a:prstGeom>
            <a:noFill/>
            <a:ln w="9525">
              <a:solidFill>
                <a:schemeClr val="tx1"/>
              </a:solidFill>
              <a:round/>
              <a:headEnd/>
              <a:tailEnd/>
            </a:ln>
          </p:spPr>
          <p:txBody>
            <a:bodyPr wrap="none" anchor="ctr"/>
            <a:lstStyle/>
            <a:p>
              <a:endParaRPr lang="en-US"/>
            </a:p>
          </p:txBody>
        </p:sp>
        <p:sp>
          <p:nvSpPr>
            <p:cNvPr id="20" name="Oval 30"/>
            <p:cNvSpPr>
              <a:spLocks noChangeArrowheads="1"/>
            </p:cNvSpPr>
            <p:nvPr/>
          </p:nvSpPr>
          <p:spPr bwMode="auto">
            <a:xfrm>
              <a:off x="6292208" y="4695825"/>
              <a:ext cx="344225" cy="257176"/>
            </a:xfrm>
            <a:prstGeom prst="ellipse">
              <a:avLst/>
            </a:prstGeom>
            <a:noFill/>
            <a:ln w="9525">
              <a:solidFill>
                <a:schemeClr val="tx1"/>
              </a:solidFill>
              <a:round/>
              <a:headEnd/>
              <a:tailEnd/>
            </a:ln>
          </p:spPr>
          <p:txBody>
            <a:bodyPr wrap="none" anchor="ctr"/>
            <a:lstStyle/>
            <a:p>
              <a:endParaRPr lang="en-US"/>
            </a:p>
          </p:txBody>
        </p:sp>
        <p:sp>
          <p:nvSpPr>
            <p:cNvPr id="21" name="Line 33"/>
            <p:cNvSpPr>
              <a:spLocks noChangeShapeType="1"/>
            </p:cNvSpPr>
            <p:nvPr/>
          </p:nvSpPr>
          <p:spPr bwMode="auto">
            <a:xfrm flipH="1" flipV="1">
              <a:off x="762000" y="2057400"/>
              <a:ext cx="152400" cy="228600"/>
            </a:xfrm>
            <a:prstGeom prst="line">
              <a:avLst/>
            </a:prstGeom>
            <a:noFill/>
            <a:ln w="9525">
              <a:solidFill>
                <a:schemeClr val="tx1"/>
              </a:solidFill>
              <a:round/>
              <a:headEnd/>
              <a:tailEnd/>
            </a:ln>
          </p:spPr>
          <p:txBody>
            <a:bodyPr wrap="none" anchor="ctr"/>
            <a:lstStyle/>
            <a:p>
              <a:endParaRPr lang="en-US"/>
            </a:p>
          </p:txBody>
        </p:sp>
        <p:sp>
          <p:nvSpPr>
            <p:cNvPr id="22" name="Oval 34"/>
            <p:cNvSpPr>
              <a:spLocks noChangeArrowheads="1"/>
            </p:cNvSpPr>
            <p:nvPr/>
          </p:nvSpPr>
          <p:spPr bwMode="auto">
            <a:xfrm>
              <a:off x="381000" y="1752600"/>
              <a:ext cx="609600" cy="304800"/>
            </a:xfrm>
            <a:prstGeom prst="ellipse">
              <a:avLst/>
            </a:prstGeom>
            <a:solidFill>
              <a:srgbClr val="0000FF"/>
            </a:solidFill>
            <a:ln w="9525">
              <a:solidFill>
                <a:schemeClr val="tx1"/>
              </a:solidFill>
              <a:round/>
              <a:headEnd/>
              <a:tailEnd/>
            </a:ln>
          </p:spPr>
          <p:txBody>
            <a:bodyPr wrap="none" anchor="ctr"/>
            <a:lstStyle/>
            <a:p>
              <a:pPr algn="ctr"/>
              <a:r>
                <a:rPr lang="en-US" sz="1000"/>
                <a:t>FAM</a:t>
              </a:r>
              <a:endParaRPr lang="en-US" sz="24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cstate="print"/>
          <a:srcRect/>
          <a:stretch>
            <a:fillRect/>
          </a:stretch>
        </p:blipFill>
        <p:spPr bwMode="auto">
          <a:xfrm>
            <a:off x="1014413" y="692150"/>
            <a:ext cx="7029450" cy="5889625"/>
          </a:xfrm>
          <a:prstGeom prst="rect">
            <a:avLst/>
          </a:prstGeom>
          <a:noFill/>
          <a:ln w="9525">
            <a:solidFill>
              <a:schemeClr val="accent1">
                <a:shade val="50000"/>
              </a:schemeClr>
            </a:solidFill>
            <a:miter lim="800000"/>
            <a:headEnd/>
            <a:tailEnd/>
          </a:ln>
        </p:spPr>
      </p:pic>
      <p:sp>
        <p:nvSpPr>
          <p:cNvPr id="4" name="Rounded Rectangle 3"/>
          <p:cNvSpPr/>
          <p:nvPr/>
        </p:nvSpPr>
        <p:spPr>
          <a:xfrm>
            <a:off x="2954338" y="93663"/>
            <a:ext cx="3095625" cy="62071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2400" b="1" dirty="0"/>
              <a:t>RESULTS</a:t>
            </a:r>
          </a:p>
        </p:txBody>
      </p:sp>
      <p:sp>
        <p:nvSpPr>
          <p:cNvPr id="7" name="Oval 6"/>
          <p:cNvSpPr/>
          <p:nvPr/>
        </p:nvSpPr>
        <p:spPr>
          <a:xfrm>
            <a:off x="1331913" y="2251075"/>
            <a:ext cx="5032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417888" y="1747838"/>
            <a:ext cx="5032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195513" y="2316163"/>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738313" y="1544638"/>
            <a:ext cx="5032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987675" y="1916113"/>
            <a:ext cx="504825" cy="217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419475" y="2289175"/>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27313" y="2230438"/>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3360738" y="5013325"/>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394075" y="4305300"/>
            <a:ext cx="504825" cy="217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2124075" y="4757738"/>
            <a:ext cx="503238" cy="217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1692275" y="4652963"/>
            <a:ext cx="503238"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1292225" y="4475163"/>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386138" y="4640263"/>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928938" y="4352925"/>
            <a:ext cx="5032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974975" y="4784725"/>
            <a:ext cx="503238"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1185</Words>
  <Application>Microsoft Office PowerPoint</Application>
  <PresentationFormat>On-screen Show (4:3)</PresentationFormat>
  <Paragraphs>64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69</cp:revision>
  <dcterms:created xsi:type="dcterms:W3CDTF">2012-05-18T13:20:29Z</dcterms:created>
  <dcterms:modified xsi:type="dcterms:W3CDTF">2012-05-25T05:52:39Z</dcterms:modified>
</cp:coreProperties>
</file>